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38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29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9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0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6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4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52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8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54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55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2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43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5350-EABC-4F24-9F11-21C51BE9C6D6}" type="datetimeFigureOut">
              <a:rPr lang="pl-PL" smtClean="0"/>
              <a:pPr/>
              <a:t>26.08.2021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57BB-9512-4F69-8BF0-B815C08DBC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18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196928" y="260648"/>
            <a:ext cx="8695552" cy="6396518"/>
            <a:chOff x="196928" y="260648"/>
            <a:chExt cx="8695552" cy="6396518"/>
          </a:xfrm>
        </p:grpSpPr>
        <p:sp>
          <p:nvSpPr>
            <p:cNvPr id="2" name="Elipsa 1"/>
            <p:cNvSpPr>
              <a:spLocks noChangeAspect="1"/>
            </p:cNvSpPr>
            <p:nvPr/>
          </p:nvSpPr>
          <p:spPr>
            <a:xfrm>
              <a:off x="3422175" y="692711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" name="Elipsa 2"/>
            <p:cNvSpPr>
              <a:spLocks noChangeAspect="1"/>
            </p:cNvSpPr>
            <p:nvPr/>
          </p:nvSpPr>
          <p:spPr>
            <a:xfrm>
              <a:off x="3422160" y="1338480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Elipsa 3"/>
            <p:cNvSpPr>
              <a:spLocks noChangeAspect="1"/>
            </p:cNvSpPr>
            <p:nvPr/>
          </p:nvSpPr>
          <p:spPr>
            <a:xfrm>
              <a:off x="3422160" y="1986552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>
              <a:spLocks noChangeAspect="1"/>
            </p:cNvSpPr>
            <p:nvPr/>
          </p:nvSpPr>
          <p:spPr>
            <a:xfrm>
              <a:off x="3422160" y="2634624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>
              <a:spLocks noChangeAspect="1"/>
            </p:cNvSpPr>
            <p:nvPr/>
          </p:nvSpPr>
          <p:spPr>
            <a:xfrm>
              <a:off x="4142255" y="692711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>
              <a:spLocks noChangeAspect="1"/>
            </p:cNvSpPr>
            <p:nvPr/>
          </p:nvSpPr>
          <p:spPr>
            <a:xfrm>
              <a:off x="4142240" y="1338480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>
              <a:spLocks noChangeAspect="1"/>
            </p:cNvSpPr>
            <p:nvPr/>
          </p:nvSpPr>
          <p:spPr>
            <a:xfrm>
              <a:off x="4142240" y="1986552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>
              <a:spLocks noChangeAspect="1"/>
            </p:cNvSpPr>
            <p:nvPr/>
          </p:nvSpPr>
          <p:spPr>
            <a:xfrm>
              <a:off x="4142240" y="2634624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>
              <a:spLocks noChangeAspect="1"/>
            </p:cNvSpPr>
            <p:nvPr/>
          </p:nvSpPr>
          <p:spPr>
            <a:xfrm>
              <a:off x="2702095" y="692696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Elipsa 10"/>
            <p:cNvSpPr>
              <a:spLocks noChangeAspect="1"/>
            </p:cNvSpPr>
            <p:nvPr/>
          </p:nvSpPr>
          <p:spPr>
            <a:xfrm>
              <a:off x="2702080" y="1338465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>
              <a:spLocks noChangeAspect="1"/>
            </p:cNvSpPr>
            <p:nvPr/>
          </p:nvSpPr>
          <p:spPr>
            <a:xfrm>
              <a:off x="2702080" y="1986537"/>
              <a:ext cx="146304" cy="14630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Elipsa 17"/>
            <p:cNvSpPr>
              <a:spLocks noChangeAspect="1"/>
            </p:cNvSpPr>
            <p:nvPr/>
          </p:nvSpPr>
          <p:spPr>
            <a:xfrm>
              <a:off x="2702080" y="2636912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2" name="Łącznik prostoliniowy 21"/>
            <p:cNvCxnSpPr/>
            <p:nvPr/>
          </p:nvCxnSpPr>
          <p:spPr>
            <a:xfrm>
              <a:off x="2771800" y="764704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oliniowy 22"/>
            <p:cNvCxnSpPr/>
            <p:nvPr/>
          </p:nvCxnSpPr>
          <p:spPr>
            <a:xfrm>
              <a:off x="3491880" y="764704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oliniowy 23"/>
            <p:cNvCxnSpPr/>
            <p:nvPr/>
          </p:nvCxnSpPr>
          <p:spPr>
            <a:xfrm>
              <a:off x="3494168" y="2708920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oliniowy 24"/>
            <p:cNvCxnSpPr/>
            <p:nvPr/>
          </p:nvCxnSpPr>
          <p:spPr>
            <a:xfrm>
              <a:off x="2774088" y="2708920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oliniowy 38"/>
            <p:cNvCxnSpPr>
              <a:stCxn id="11" idx="1"/>
              <a:endCxn id="4" idx="1"/>
            </p:cNvCxnSpPr>
            <p:nvPr/>
          </p:nvCxnSpPr>
          <p:spPr>
            <a:xfrm>
              <a:off x="2723506" y="1359891"/>
              <a:ext cx="720080" cy="6480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oliniowy 41"/>
            <p:cNvCxnSpPr>
              <a:stCxn id="12" idx="7"/>
              <a:endCxn id="2" idx="3"/>
            </p:cNvCxnSpPr>
            <p:nvPr/>
          </p:nvCxnSpPr>
          <p:spPr>
            <a:xfrm flipV="1">
              <a:off x="2826958" y="817589"/>
              <a:ext cx="616643" cy="11903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oliniowy 45"/>
            <p:cNvCxnSpPr/>
            <p:nvPr/>
          </p:nvCxnSpPr>
          <p:spPr>
            <a:xfrm flipV="1">
              <a:off x="2813880" y="1438654"/>
              <a:ext cx="646928" cy="574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oliniowy 48"/>
            <p:cNvCxnSpPr/>
            <p:nvPr/>
          </p:nvCxnSpPr>
          <p:spPr>
            <a:xfrm flipV="1">
              <a:off x="2801110" y="2059734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oliniowy 49"/>
            <p:cNvCxnSpPr/>
            <p:nvPr/>
          </p:nvCxnSpPr>
          <p:spPr>
            <a:xfrm flipV="1">
              <a:off x="3525642" y="142328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oliniowy 50"/>
            <p:cNvCxnSpPr/>
            <p:nvPr/>
          </p:nvCxnSpPr>
          <p:spPr>
            <a:xfrm flipV="1">
              <a:off x="3511420" y="206084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oliniowy 51"/>
            <p:cNvCxnSpPr>
              <a:endCxn id="6" idx="3"/>
            </p:cNvCxnSpPr>
            <p:nvPr/>
          </p:nvCxnSpPr>
          <p:spPr>
            <a:xfrm flipV="1">
              <a:off x="3494168" y="817589"/>
              <a:ext cx="669513" cy="1171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oliniowy 54"/>
            <p:cNvCxnSpPr/>
            <p:nvPr/>
          </p:nvCxnSpPr>
          <p:spPr>
            <a:xfrm>
              <a:off x="3452182" y="1398862"/>
              <a:ext cx="771806" cy="669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oliniowy 56"/>
            <p:cNvCxnSpPr/>
            <p:nvPr/>
          </p:nvCxnSpPr>
          <p:spPr>
            <a:xfrm>
              <a:off x="3443556" y="1390236"/>
              <a:ext cx="793232" cy="1369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oliniowy 57"/>
            <p:cNvCxnSpPr/>
            <p:nvPr/>
          </p:nvCxnSpPr>
          <p:spPr>
            <a:xfrm>
              <a:off x="2808592" y="1438654"/>
              <a:ext cx="669498" cy="12467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 prostoliniowy 58"/>
            <p:cNvCxnSpPr/>
            <p:nvPr/>
          </p:nvCxnSpPr>
          <p:spPr>
            <a:xfrm>
              <a:off x="2774103" y="764704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oliniowy 59"/>
            <p:cNvCxnSpPr/>
            <p:nvPr/>
          </p:nvCxnSpPr>
          <p:spPr>
            <a:xfrm>
              <a:off x="3494183" y="764704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upa 103"/>
            <p:cNvGrpSpPr/>
            <p:nvPr/>
          </p:nvGrpSpPr>
          <p:grpSpPr>
            <a:xfrm>
              <a:off x="2058056" y="3140968"/>
              <a:ext cx="4175320" cy="2814485"/>
              <a:chOff x="2195736" y="3789040"/>
              <a:chExt cx="4175320" cy="2814485"/>
            </a:xfrm>
          </p:grpSpPr>
          <p:sp>
            <p:nvSpPr>
              <p:cNvPr id="61" name="Prostokąt 60"/>
              <p:cNvSpPr/>
              <p:nvPr/>
            </p:nvSpPr>
            <p:spPr>
              <a:xfrm>
                <a:off x="3329877" y="4941168"/>
                <a:ext cx="448891" cy="5040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62" name="Prostokąt 61"/>
              <p:cNvSpPr/>
              <p:nvPr/>
            </p:nvSpPr>
            <p:spPr>
              <a:xfrm>
                <a:off x="4554013" y="4941168"/>
                <a:ext cx="448891" cy="5040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67" name="Grupa 66"/>
              <p:cNvGrpSpPr/>
              <p:nvPr/>
            </p:nvGrpSpPr>
            <p:grpSpPr>
              <a:xfrm>
                <a:off x="3977415" y="5881840"/>
                <a:ext cx="283464" cy="283464"/>
                <a:chOff x="1115625" y="4581137"/>
                <a:chExt cx="283464" cy="283464"/>
              </a:xfrm>
            </p:grpSpPr>
            <p:sp>
              <p:nvSpPr>
                <p:cNvPr id="63" name="Elipsa 62"/>
                <p:cNvSpPr>
                  <a:spLocks noChangeAspect="1"/>
                </p:cNvSpPr>
                <p:nvPr/>
              </p:nvSpPr>
              <p:spPr>
                <a:xfrm>
                  <a:off x="1115625" y="4581137"/>
                  <a:ext cx="283464" cy="28346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cxnSp>
              <p:nvCxnSpPr>
                <p:cNvPr id="65" name="Łącznik prostoliniowy 64"/>
                <p:cNvCxnSpPr/>
                <p:nvPr/>
              </p:nvCxnSpPr>
              <p:spPr>
                <a:xfrm>
                  <a:off x="1261418" y="4612672"/>
                  <a:ext cx="0" cy="2160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Łącznik prostoliniowy 65"/>
                <p:cNvCxnSpPr/>
                <p:nvPr/>
              </p:nvCxnSpPr>
              <p:spPr>
                <a:xfrm rot="16200000">
                  <a:off x="1252888" y="4604786"/>
                  <a:ext cx="0" cy="2160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a 67"/>
              <p:cNvGrpSpPr/>
              <p:nvPr/>
            </p:nvGrpSpPr>
            <p:grpSpPr>
              <a:xfrm>
                <a:off x="3972847" y="4221088"/>
                <a:ext cx="283464" cy="283464"/>
                <a:chOff x="1115625" y="4581137"/>
                <a:chExt cx="283464" cy="283464"/>
              </a:xfrm>
            </p:grpSpPr>
            <p:sp>
              <p:nvSpPr>
                <p:cNvPr id="69" name="Elipsa 68"/>
                <p:cNvSpPr>
                  <a:spLocks noChangeAspect="1"/>
                </p:cNvSpPr>
                <p:nvPr/>
              </p:nvSpPr>
              <p:spPr>
                <a:xfrm>
                  <a:off x="1115625" y="4581137"/>
                  <a:ext cx="283464" cy="28346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cxnSp>
              <p:nvCxnSpPr>
                <p:cNvPr id="70" name="Łącznik prostoliniowy 69"/>
                <p:cNvCxnSpPr/>
                <p:nvPr/>
              </p:nvCxnSpPr>
              <p:spPr>
                <a:xfrm>
                  <a:off x="1261418" y="4612672"/>
                  <a:ext cx="0" cy="2160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Łącznik prostoliniowy 70"/>
                <p:cNvCxnSpPr/>
                <p:nvPr/>
              </p:nvCxnSpPr>
              <p:spPr>
                <a:xfrm rot="16200000">
                  <a:off x="1252888" y="4604786"/>
                  <a:ext cx="0" cy="2160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Łącznik prostoliniowy 72"/>
              <p:cNvCxnSpPr>
                <a:stCxn id="61" idx="3"/>
                <a:endCxn id="62" idx="1"/>
              </p:cNvCxnSpPr>
              <p:nvPr/>
            </p:nvCxnSpPr>
            <p:spPr>
              <a:xfrm>
                <a:off x="3778768" y="5193196"/>
                <a:ext cx="77524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Łącznik prostoliniowy 73"/>
              <p:cNvCxnSpPr/>
              <p:nvPr/>
            </p:nvCxnSpPr>
            <p:spPr>
              <a:xfrm>
                <a:off x="4116863" y="5193196"/>
                <a:ext cx="0" cy="684075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Łącznik prostoliniowy 78"/>
              <p:cNvCxnSpPr>
                <a:endCxn id="61" idx="1"/>
              </p:cNvCxnSpPr>
              <p:nvPr/>
            </p:nvCxnSpPr>
            <p:spPr>
              <a:xfrm>
                <a:off x="2195736" y="5193196"/>
                <a:ext cx="1134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Łącznik prostoliniowy 79"/>
              <p:cNvCxnSpPr/>
              <p:nvPr/>
            </p:nvCxnSpPr>
            <p:spPr>
              <a:xfrm>
                <a:off x="2842664" y="6021288"/>
                <a:ext cx="1134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Łącznik prostoliniowy 80"/>
              <p:cNvCxnSpPr/>
              <p:nvPr/>
            </p:nvCxnSpPr>
            <p:spPr>
              <a:xfrm>
                <a:off x="2842664" y="4365104"/>
                <a:ext cx="1134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Łącznik prostoliniowy 82"/>
              <p:cNvCxnSpPr/>
              <p:nvPr/>
            </p:nvCxnSpPr>
            <p:spPr>
              <a:xfrm>
                <a:off x="2842664" y="4370607"/>
                <a:ext cx="0" cy="165068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Łącznik prostoliniowy 84"/>
              <p:cNvCxnSpPr/>
              <p:nvPr/>
            </p:nvCxnSpPr>
            <p:spPr>
              <a:xfrm>
                <a:off x="4254706" y="6021288"/>
                <a:ext cx="1134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Łącznik prostoliniowy 85"/>
              <p:cNvCxnSpPr/>
              <p:nvPr/>
            </p:nvCxnSpPr>
            <p:spPr>
              <a:xfrm>
                <a:off x="4247391" y="4365104"/>
                <a:ext cx="11341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Łącznik prostoliniowy 86"/>
              <p:cNvCxnSpPr/>
              <p:nvPr/>
            </p:nvCxnSpPr>
            <p:spPr>
              <a:xfrm>
                <a:off x="5377574" y="4365104"/>
                <a:ext cx="0" cy="165068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Łącznik prostoliniowy 87"/>
              <p:cNvCxnSpPr/>
              <p:nvPr/>
            </p:nvCxnSpPr>
            <p:spPr>
              <a:xfrm>
                <a:off x="5008474" y="5199940"/>
                <a:ext cx="3691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Łącznik prostoliniowy 89"/>
              <p:cNvCxnSpPr/>
              <p:nvPr/>
            </p:nvCxnSpPr>
            <p:spPr>
              <a:xfrm>
                <a:off x="4124178" y="3789040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Łącznik prostoliniowy 92"/>
              <p:cNvCxnSpPr/>
              <p:nvPr/>
            </p:nvCxnSpPr>
            <p:spPr>
              <a:xfrm>
                <a:off x="4124178" y="6165304"/>
                <a:ext cx="0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Łącznik prostoliniowy 93"/>
              <p:cNvCxnSpPr/>
              <p:nvPr/>
            </p:nvCxnSpPr>
            <p:spPr>
              <a:xfrm>
                <a:off x="4120220" y="3789040"/>
                <a:ext cx="185422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Łącznik prostoliniowy 95"/>
              <p:cNvCxnSpPr/>
              <p:nvPr/>
            </p:nvCxnSpPr>
            <p:spPr>
              <a:xfrm>
                <a:off x="4138808" y="6597352"/>
                <a:ext cx="185422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Łącznik prostoliniowy 96"/>
              <p:cNvCxnSpPr/>
              <p:nvPr/>
            </p:nvCxnSpPr>
            <p:spPr>
              <a:xfrm>
                <a:off x="5975583" y="3795785"/>
                <a:ext cx="0" cy="1145383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Łącznik prostoliniowy 98"/>
              <p:cNvCxnSpPr/>
              <p:nvPr/>
            </p:nvCxnSpPr>
            <p:spPr>
              <a:xfrm>
                <a:off x="5967126" y="5458142"/>
                <a:ext cx="0" cy="1145383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Łącznik prostoliniowy 100"/>
              <p:cNvCxnSpPr/>
              <p:nvPr/>
            </p:nvCxnSpPr>
            <p:spPr>
              <a:xfrm>
                <a:off x="5971625" y="4941168"/>
                <a:ext cx="39943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Łącznik prostoliniowy 102"/>
              <p:cNvCxnSpPr/>
              <p:nvPr/>
            </p:nvCxnSpPr>
            <p:spPr>
              <a:xfrm>
                <a:off x="5971625" y="5445224"/>
                <a:ext cx="399431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pole tekstowe 104"/>
            <p:cNvSpPr txBox="1"/>
            <p:nvPr/>
          </p:nvSpPr>
          <p:spPr>
            <a:xfrm>
              <a:off x="4423687" y="4267564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Rp2</a:t>
              </a:r>
            </a:p>
          </p:txBody>
        </p:sp>
        <p:sp>
          <p:nvSpPr>
            <p:cNvPr id="106" name="pole tekstowe 105"/>
            <p:cNvSpPr txBox="1"/>
            <p:nvPr/>
          </p:nvSpPr>
          <p:spPr>
            <a:xfrm>
              <a:off x="3178285" y="4273351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Rp1</a:t>
              </a:r>
            </a:p>
          </p:txBody>
        </p:sp>
        <p:sp>
          <p:nvSpPr>
            <p:cNvPr id="107" name="pole tekstowe 106"/>
            <p:cNvSpPr txBox="1"/>
            <p:nvPr/>
          </p:nvSpPr>
          <p:spPr>
            <a:xfrm>
              <a:off x="1681047" y="548680"/>
              <a:ext cx="630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0    0</a:t>
              </a:r>
            </a:p>
          </p:txBody>
        </p:sp>
        <p:sp>
          <p:nvSpPr>
            <p:cNvPr id="108" name="pole tekstowe 107"/>
            <p:cNvSpPr txBox="1"/>
            <p:nvPr/>
          </p:nvSpPr>
          <p:spPr>
            <a:xfrm>
              <a:off x="1681047" y="1187460"/>
              <a:ext cx="630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1    0</a:t>
              </a:r>
            </a:p>
          </p:txBody>
        </p:sp>
        <p:sp>
          <p:nvSpPr>
            <p:cNvPr id="109" name="pole tekstowe 108"/>
            <p:cNvSpPr txBox="1"/>
            <p:nvPr/>
          </p:nvSpPr>
          <p:spPr>
            <a:xfrm>
              <a:off x="1681047" y="1844824"/>
              <a:ext cx="630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0    1</a:t>
              </a:r>
            </a:p>
          </p:txBody>
        </p:sp>
        <p:sp>
          <p:nvSpPr>
            <p:cNvPr id="110" name="pole tekstowe 109"/>
            <p:cNvSpPr txBox="1"/>
            <p:nvPr/>
          </p:nvSpPr>
          <p:spPr>
            <a:xfrm>
              <a:off x="1681047" y="2483604"/>
              <a:ext cx="630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1    1</a:t>
              </a:r>
            </a:p>
          </p:txBody>
        </p:sp>
        <p:sp>
          <p:nvSpPr>
            <p:cNvPr id="111" name="pole tekstowe 110"/>
            <p:cNvSpPr txBox="1"/>
            <p:nvPr/>
          </p:nvSpPr>
          <p:spPr>
            <a:xfrm>
              <a:off x="1547664" y="260648"/>
              <a:ext cx="9124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Rp1    Rp2</a:t>
              </a:r>
            </a:p>
          </p:txBody>
        </p:sp>
        <p:sp>
          <p:nvSpPr>
            <p:cNvPr id="78" name="pole tekstowe 77"/>
            <p:cNvSpPr txBox="1"/>
            <p:nvPr/>
          </p:nvSpPr>
          <p:spPr>
            <a:xfrm>
              <a:off x="2954808" y="49815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82" name="pole tekstowe 81"/>
            <p:cNvSpPr txBox="1"/>
            <p:nvPr/>
          </p:nvSpPr>
          <p:spPr>
            <a:xfrm>
              <a:off x="3674888" y="49815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84" name="pole tekstowe 83"/>
            <p:cNvSpPr txBox="1"/>
            <p:nvPr/>
          </p:nvSpPr>
          <p:spPr>
            <a:xfrm>
              <a:off x="3779912" y="12687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89" name="pole tekstowe 88"/>
            <p:cNvSpPr txBox="1"/>
            <p:nvPr/>
          </p:nvSpPr>
          <p:spPr>
            <a:xfrm>
              <a:off x="3081098" y="12687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95" name="pole tekstowe 94"/>
            <p:cNvSpPr txBox="1"/>
            <p:nvPr/>
          </p:nvSpPr>
          <p:spPr>
            <a:xfrm>
              <a:off x="2987824" y="76470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98" name="pole tekstowe 97"/>
            <p:cNvSpPr txBox="1"/>
            <p:nvPr/>
          </p:nvSpPr>
          <p:spPr>
            <a:xfrm>
              <a:off x="3674888" y="71418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02" name="pole tekstowe 101"/>
            <p:cNvSpPr txBox="1"/>
            <p:nvPr/>
          </p:nvSpPr>
          <p:spPr>
            <a:xfrm>
              <a:off x="3179042" y="157585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12" name="pole tekstowe 111"/>
            <p:cNvSpPr txBox="1"/>
            <p:nvPr/>
          </p:nvSpPr>
          <p:spPr>
            <a:xfrm>
              <a:off x="3899122" y="15838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13" name="pole tekstowe 112"/>
            <p:cNvSpPr txBox="1"/>
            <p:nvPr/>
          </p:nvSpPr>
          <p:spPr>
            <a:xfrm>
              <a:off x="2945292" y="2445017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14" name="pole tekstowe 113"/>
            <p:cNvSpPr txBox="1"/>
            <p:nvPr/>
          </p:nvSpPr>
          <p:spPr>
            <a:xfrm>
              <a:off x="3665372" y="24421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15" name="pole tekstowe 114"/>
            <p:cNvSpPr txBox="1"/>
            <p:nvPr/>
          </p:nvSpPr>
          <p:spPr>
            <a:xfrm>
              <a:off x="2843808" y="11462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16" name="pole tekstowe 115"/>
            <p:cNvSpPr txBox="1"/>
            <p:nvPr/>
          </p:nvSpPr>
          <p:spPr>
            <a:xfrm>
              <a:off x="3530872" y="11462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18" name="pole tekstowe 117"/>
            <p:cNvSpPr txBox="1"/>
            <p:nvPr/>
          </p:nvSpPr>
          <p:spPr>
            <a:xfrm>
              <a:off x="2832058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19" name="pole tekstowe 118"/>
            <p:cNvSpPr txBox="1"/>
            <p:nvPr/>
          </p:nvSpPr>
          <p:spPr>
            <a:xfrm>
              <a:off x="3242840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20" name="pole tekstowe 119"/>
            <p:cNvSpPr txBox="1"/>
            <p:nvPr/>
          </p:nvSpPr>
          <p:spPr>
            <a:xfrm>
              <a:off x="3563888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21" name="pole tekstowe 120"/>
            <p:cNvSpPr txBox="1"/>
            <p:nvPr/>
          </p:nvSpPr>
          <p:spPr>
            <a:xfrm>
              <a:off x="3923928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cxnSp>
          <p:nvCxnSpPr>
            <p:cNvPr id="17" name="Łącznik prostoliniowy 16"/>
            <p:cNvCxnSpPr/>
            <p:nvPr/>
          </p:nvCxnSpPr>
          <p:spPr>
            <a:xfrm>
              <a:off x="6516216" y="4531739"/>
              <a:ext cx="864096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oliniowy 25"/>
            <p:cNvCxnSpPr/>
            <p:nvPr/>
          </p:nvCxnSpPr>
          <p:spPr>
            <a:xfrm>
              <a:off x="6234520" y="4293096"/>
              <a:ext cx="288032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Dowolny kształt 28"/>
            <p:cNvSpPr/>
            <p:nvPr/>
          </p:nvSpPr>
          <p:spPr>
            <a:xfrm>
              <a:off x="6306528" y="4334712"/>
              <a:ext cx="106325" cy="390432"/>
            </a:xfrm>
            <a:custGeom>
              <a:avLst/>
              <a:gdLst>
                <a:gd name="connsiteX0" fmla="*/ 350887 w 350887"/>
                <a:gd name="connsiteY0" fmla="*/ 0 h 1435395"/>
                <a:gd name="connsiteX1" fmla="*/ 13 w 350887"/>
                <a:gd name="connsiteY1" fmla="*/ 723014 h 1435395"/>
                <a:gd name="connsiteX2" fmla="*/ 340255 w 350887"/>
                <a:gd name="connsiteY2" fmla="*/ 1435395 h 143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0887" h="1435395">
                  <a:moveTo>
                    <a:pt x="350887" y="0"/>
                  </a:moveTo>
                  <a:cubicBezTo>
                    <a:pt x="176336" y="241891"/>
                    <a:pt x="1785" y="483782"/>
                    <a:pt x="13" y="723014"/>
                  </a:cubicBezTo>
                  <a:cubicBezTo>
                    <a:pt x="-1759" y="962246"/>
                    <a:pt x="169248" y="1198820"/>
                    <a:pt x="340255" y="143539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2" name="pole tekstowe 121"/>
            <p:cNvSpPr txBox="1"/>
            <p:nvPr/>
          </p:nvSpPr>
          <p:spPr>
            <a:xfrm>
              <a:off x="3268538" y="44891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0</a:t>
              </a:r>
            </a:p>
          </p:txBody>
        </p:sp>
        <p:sp>
          <p:nvSpPr>
            <p:cNvPr id="123" name="pole tekstowe 122"/>
            <p:cNvSpPr txBox="1"/>
            <p:nvPr/>
          </p:nvSpPr>
          <p:spPr>
            <a:xfrm>
              <a:off x="4492674" y="44916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</a:t>
              </a:r>
            </a:p>
          </p:txBody>
        </p:sp>
        <p:sp>
          <p:nvSpPr>
            <p:cNvPr id="125" name="Elipsa 124"/>
            <p:cNvSpPr>
              <a:spLocks noChangeAspect="1"/>
            </p:cNvSpPr>
            <p:nvPr/>
          </p:nvSpPr>
          <p:spPr>
            <a:xfrm>
              <a:off x="4860047" y="692696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6" name="Elipsa 125"/>
            <p:cNvSpPr>
              <a:spLocks noChangeAspect="1"/>
            </p:cNvSpPr>
            <p:nvPr/>
          </p:nvSpPr>
          <p:spPr>
            <a:xfrm>
              <a:off x="4860032" y="1338465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7" name="Elipsa 126"/>
            <p:cNvSpPr>
              <a:spLocks noChangeAspect="1"/>
            </p:cNvSpPr>
            <p:nvPr/>
          </p:nvSpPr>
          <p:spPr>
            <a:xfrm>
              <a:off x="4860032" y="1986537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8" name="Elipsa 127"/>
            <p:cNvSpPr>
              <a:spLocks noChangeAspect="1"/>
            </p:cNvSpPr>
            <p:nvPr/>
          </p:nvSpPr>
          <p:spPr>
            <a:xfrm>
              <a:off x="4860032" y="2634609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9" name="Elipsa 128"/>
            <p:cNvSpPr>
              <a:spLocks noChangeAspect="1"/>
            </p:cNvSpPr>
            <p:nvPr/>
          </p:nvSpPr>
          <p:spPr>
            <a:xfrm>
              <a:off x="5580127" y="692696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0" name="Elipsa 129"/>
            <p:cNvSpPr>
              <a:spLocks noChangeAspect="1"/>
            </p:cNvSpPr>
            <p:nvPr/>
          </p:nvSpPr>
          <p:spPr>
            <a:xfrm>
              <a:off x="5580112" y="1338465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1" name="Elipsa 130"/>
            <p:cNvSpPr>
              <a:spLocks noChangeAspect="1"/>
            </p:cNvSpPr>
            <p:nvPr/>
          </p:nvSpPr>
          <p:spPr>
            <a:xfrm>
              <a:off x="5580112" y="1986537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2" name="Elipsa 131"/>
            <p:cNvSpPr>
              <a:spLocks noChangeAspect="1"/>
            </p:cNvSpPr>
            <p:nvPr/>
          </p:nvSpPr>
          <p:spPr>
            <a:xfrm>
              <a:off x="5580112" y="2634609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3" name="Łącznik prostoliniowy 132"/>
            <p:cNvCxnSpPr/>
            <p:nvPr/>
          </p:nvCxnSpPr>
          <p:spPr>
            <a:xfrm>
              <a:off x="4929752" y="764689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Łącznik prostoliniowy 133"/>
            <p:cNvCxnSpPr/>
            <p:nvPr/>
          </p:nvCxnSpPr>
          <p:spPr>
            <a:xfrm>
              <a:off x="4932040" y="2708905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Łącznik prostoliniowy 134"/>
            <p:cNvCxnSpPr/>
            <p:nvPr/>
          </p:nvCxnSpPr>
          <p:spPr>
            <a:xfrm flipV="1">
              <a:off x="4963514" y="1423273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Łącznik prostoliniowy 135"/>
            <p:cNvCxnSpPr/>
            <p:nvPr/>
          </p:nvCxnSpPr>
          <p:spPr>
            <a:xfrm flipV="1">
              <a:off x="4949292" y="2060833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Łącznik prostoliniowy 136"/>
            <p:cNvCxnSpPr>
              <a:endCxn id="129" idx="3"/>
            </p:cNvCxnSpPr>
            <p:nvPr/>
          </p:nvCxnSpPr>
          <p:spPr>
            <a:xfrm flipV="1">
              <a:off x="4932040" y="817574"/>
              <a:ext cx="669513" cy="1171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Łącznik prostoliniowy 137"/>
            <p:cNvCxnSpPr/>
            <p:nvPr/>
          </p:nvCxnSpPr>
          <p:spPr>
            <a:xfrm>
              <a:off x="4890054" y="1398847"/>
              <a:ext cx="771806" cy="669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Łącznik prostoliniowy 138"/>
            <p:cNvCxnSpPr/>
            <p:nvPr/>
          </p:nvCxnSpPr>
          <p:spPr>
            <a:xfrm>
              <a:off x="4881428" y="1390221"/>
              <a:ext cx="793232" cy="1369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Łącznik prostoliniowy 139"/>
            <p:cNvCxnSpPr/>
            <p:nvPr/>
          </p:nvCxnSpPr>
          <p:spPr>
            <a:xfrm>
              <a:off x="4932055" y="764689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pole tekstowe 140"/>
            <p:cNvSpPr txBox="1"/>
            <p:nvPr/>
          </p:nvSpPr>
          <p:spPr>
            <a:xfrm>
              <a:off x="5217784" y="12687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142" name="pole tekstowe 141"/>
            <p:cNvSpPr txBox="1"/>
            <p:nvPr/>
          </p:nvSpPr>
          <p:spPr>
            <a:xfrm>
              <a:off x="5112760" y="714167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43" name="pole tekstowe 142"/>
            <p:cNvSpPr txBox="1"/>
            <p:nvPr/>
          </p:nvSpPr>
          <p:spPr>
            <a:xfrm>
              <a:off x="5336994" y="15838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44" name="pole tekstowe 143"/>
            <p:cNvSpPr txBox="1"/>
            <p:nvPr/>
          </p:nvSpPr>
          <p:spPr>
            <a:xfrm>
              <a:off x="5103244" y="244213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45" name="pole tekstowe 144"/>
            <p:cNvSpPr txBox="1"/>
            <p:nvPr/>
          </p:nvSpPr>
          <p:spPr>
            <a:xfrm>
              <a:off x="4968744" y="114621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46" name="pole tekstowe 145"/>
            <p:cNvSpPr txBox="1"/>
            <p:nvPr/>
          </p:nvSpPr>
          <p:spPr>
            <a:xfrm>
              <a:off x="5001760" y="2132841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47" name="pole tekstowe 146"/>
            <p:cNvSpPr txBox="1"/>
            <p:nvPr/>
          </p:nvSpPr>
          <p:spPr>
            <a:xfrm>
              <a:off x="5361800" y="2132841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cxnSp>
          <p:nvCxnSpPr>
            <p:cNvPr id="156" name="Łącznik prostoliniowy 155"/>
            <p:cNvCxnSpPr/>
            <p:nvPr/>
          </p:nvCxnSpPr>
          <p:spPr>
            <a:xfrm>
              <a:off x="4188276" y="764704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Łącznik prostoliniowy 156"/>
            <p:cNvCxnSpPr/>
            <p:nvPr/>
          </p:nvCxnSpPr>
          <p:spPr>
            <a:xfrm>
              <a:off x="4190564" y="2708920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Łącznik prostoliniowy 157"/>
            <p:cNvCxnSpPr/>
            <p:nvPr/>
          </p:nvCxnSpPr>
          <p:spPr>
            <a:xfrm flipV="1">
              <a:off x="4222038" y="142328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Łącznik prostoliniowy 158"/>
            <p:cNvCxnSpPr/>
            <p:nvPr/>
          </p:nvCxnSpPr>
          <p:spPr>
            <a:xfrm flipV="1">
              <a:off x="4207816" y="206084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Łącznik prostoliniowy 159"/>
            <p:cNvCxnSpPr/>
            <p:nvPr/>
          </p:nvCxnSpPr>
          <p:spPr>
            <a:xfrm flipV="1">
              <a:off x="4190564" y="817589"/>
              <a:ext cx="669513" cy="1171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Łącznik prostoliniowy 160"/>
            <p:cNvCxnSpPr/>
            <p:nvPr/>
          </p:nvCxnSpPr>
          <p:spPr>
            <a:xfrm>
              <a:off x="4148578" y="1398862"/>
              <a:ext cx="771806" cy="669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Łącznik prostoliniowy 161"/>
            <p:cNvCxnSpPr/>
            <p:nvPr/>
          </p:nvCxnSpPr>
          <p:spPr>
            <a:xfrm>
              <a:off x="4139952" y="1390236"/>
              <a:ext cx="793232" cy="1369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oliniowy 162"/>
            <p:cNvCxnSpPr/>
            <p:nvPr/>
          </p:nvCxnSpPr>
          <p:spPr>
            <a:xfrm>
              <a:off x="4190579" y="764704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pole tekstowe 163"/>
            <p:cNvSpPr txBox="1"/>
            <p:nvPr/>
          </p:nvSpPr>
          <p:spPr>
            <a:xfrm>
              <a:off x="4476308" y="12687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165" name="pole tekstowe 164"/>
            <p:cNvSpPr txBox="1"/>
            <p:nvPr/>
          </p:nvSpPr>
          <p:spPr>
            <a:xfrm>
              <a:off x="4371284" y="71418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66" name="pole tekstowe 165"/>
            <p:cNvSpPr txBox="1"/>
            <p:nvPr/>
          </p:nvSpPr>
          <p:spPr>
            <a:xfrm>
              <a:off x="4595518" y="15838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67" name="pole tekstowe 166"/>
            <p:cNvSpPr txBox="1"/>
            <p:nvPr/>
          </p:nvSpPr>
          <p:spPr>
            <a:xfrm>
              <a:off x="4361768" y="24421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68" name="pole tekstowe 167"/>
            <p:cNvSpPr txBox="1"/>
            <p:nvPr/>
          </p:nvSpPr>
          <p:spPr>
            <a:xfrm>
              <a:off x="4227268" y="11462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69" name="pole tekstowe 168"/>
            <p:cNvSpPr txBox="1"/>
            <p:nvPr/>
          </p:nvSpPr>
          <p:spPr>
            <a:xfrm>
              <a:off x="4260284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70" name="pole tekstowe 169"/>
            <p:cNvSpPr txBox="1"/>
            <p:nvPr/>
          </p:nvSpPr>
          <p:spPr>
            <a:xfrm>
              <a:off x="4620324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71" name="Elipsa 170"/>
            <p:cNvSpPr>
              <a:spLocks noChangeAspect="1"/>
            </p:cNvSpPr>
            <p:nvPr/>
          </p:nvSpPr>
          <p:spPr>
            <a:xfrm>
              <a:off x="6341487" y="692696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2" name="Elipsa 171"/>
            <p:cNvSpPr>
              <a:spLocks noChangeAspect="1"/>
            </p:cNvSpPr>
            <p:nvPr/>
          </p:nvSpPr>
          <p:spPr>
            <a:xfrm>
              <a:off x="6341472" y="1338465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3" name="Elipsa 172"/>
            <p:cNvSpPr>
              <a:spLocks noChangeAspect="1"/>
            </p:cNvSpPr>
            <p:nvPr/>
          </p:nvSpPr>
          <p:spPr>
            <a:xfrm>
              <a:off x="6341472" y="1986537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4" name="Elipsa 173"/>
            <p:cNvSpPr>
              <a:spLocks noChangeAspect="1"/>
            </p:cNvSpPr>
            <p:nvPr/>
          </p:nvSpPr>
          <p:spPr>
            <a:xfrm>
              <a:off x="6341472" y="2634609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5" name="Łącznik prostoliniowy 174"/>
            <p:cNvCxnSpPr/>
            <p:nvPr/>
          </p:nvCxnSpPr>
          <p:spPr>
            <a:xfrm>
              <a:off x="5691112" y="764689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oliniowy 175"/>
            <p:cNvCxnSpPr/>
            <p:nvPr/>
          </p:nvCxnSpPr>
          <p:spPr>
            <a:xfrm>
              <a:off x="5693400" y="2708905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oliniowy 176"/>
            <p:cNvCxnSpPr/>
            <p:nvPr/>
          </p:nvCxnSpPr>
          <p:spPr>
            <a:xfrm flipV="1">
              <a:off x="5724874" y="1423273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Łącznik prostoliniowy 177"/>
            <p:cNvCxnSpPr/>
            <p:nvPr/>
          </p:nvCxnSpPr>
          <p:spPr>
            <a:xfrm flipV="1">
              <a:off x="5710652" y="2060833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Łącznik prostoliniowy 178"/>
            <p:cNvCxnSpPr>
              <a:endCxn id="171" idx="3"/>
            </p:cNvCxnSpPr>
            <p:nvPr/>
          </p:nvCxnSpPr>
          <p:spPr>
            <a:xfrm flipV="1">
              <a:off x="5693400" y="817574"/>
              <a:ext cx="669513" cy="1171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Łącznik prostoliniowy 179"/>
            <p:cNvCxnSpPr/>
            <p:nvPr/>
          </p:nvCxnSpPr>
          <p:spPr>
            <a:xfrm>
              <a:off x="5651414" y="1398847"/>
              <a:ext cx="771806" cy="669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Łącznik prostoliniowy 180"/>
            <p:cNvCxnSpPr/>
            <p:nvPr/>
          </p:nvCxnSpPr>
          <p:spPr>
            <a:xfrm>
              <a:off x="5642788" y="1390221"/>
              <a:ext cx="793232" cy="1369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Łącznik prostoliniowy 181"/>
            <p:cNvCxnSpPr/>
            <p:nvPr/>
          </p:nvCxnSpPr>
          <p:spPr>
            <a:xfrm>
              <a:off x="5693415" y="764689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pole tekstowe 182"/>
            <p:cNvSpPr txBox="1"/>
            <p:nvPr/>
          </p:nvSpPr>
          <p:spPr>
            <a:xfrm>
              <a:off x="5979144" y="12687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184" name="pole tekstowe 183"/>
            <p:cNvSpPr txBox="1"/>
            <p:nvPr/>
          </p:nvSpPr>
          <p:spPr>
            <a:xfrm>
              <a:off x="5874120" y="714167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85" name="pole tekstowe 184"/>
            <p:cNvSpPr txBox="1"/>
            <p:nvPr/>
          </p:nvSpPr>
          <p:spPr>
            <a:xfrm>
              <a:off x="6098354" y="15838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86" name="pole tekstowe 185"/>
            <p:cNvSpPr txBox="1"/>
            <p:nvPr/>
          </p:nvSpPr>
          <p:spPr>
            <a:xfrm>
              <a:off x="5864604" y="244213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187" name="pole tekstowe 186"/>
            <p:cNvSpPr txBox="1"/>
            <p:nvPr/>
          </p:nvSpPr>
          <p:spPr>
            <a:xfrm>
              <a:off x="5730104" y="114621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188" name="pole tekstowe 187"/>
            <p:cNvSpPr txBox="1"/>
            <p:nvPr/>
          </p:nvSpPr>
          <p:spPr>
            <a:xfrm>
              <a:off x="5763120" y="2132841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89" name="pole tekstowe 188"/>
            <p:cNvSpPr txBox="1"/>
            <p:nvPr/>
          </p:nvSpPr>
          <p:spPr>
            <a:xfrm>
              <a:off x="6123160" y="2132841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190" name="pole tekstowe 189"/>
            <p:cNvSpPr txBox="1"/>
            <p:nvPr/>
          </p:nvSpPr>
          <p:spPr>
            <a:xfrm>
              <a:off x="4394968" y="49815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191" name="pole tekstowe 190"/>
            <p:cNvSpPr txBox="1"/>
            <p:nvPr/>
          </p:nvSpPr>
          <p:spPr>
            <a:xfrm>
              <a:off x="5115048" y="49815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192" name="pole tekstowe 191"/>
            <p:cNvSpPr txBox="1"/>
            <p:nvPr/>
          </p:nvSpPr>
          <p:spPr>
            <a:xfrm>
              <a:off x="5835128" y="49815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cxnSp>
          <p:nvCxnSpPr>
            <p:cNvPr id="14" name="Łącznik prostoliniowy 13"/>
            <p:cNvCxnSpPr/>
            <p:nvPr/>
          </p:nvCxnSpPr>
          <p:spPr>
            <a:xfrm>
              <a:off x="899592" y="6309320"/>
              <a:ext cx="208823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oliniowy 15"/>
            <p:cNvCxnSpPr/>
            <p:nvPr/>
          </p:nvCxnSpPr>
          <p:spPr>
            <a:xfrm>
              <a:off x="978427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Łącznik prostoliniowy 151"/>
            <p:cNvCxnSpPr/>
            <p:nvPr/>
          </p:nvCxnSpPr>
          <p:spPr>
            <a:xfrm>
              <a:off x="1259632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Łącznik prostoliniowy 152"/>
            <p:cNvCxnSpPr/>
            <p:nvPr/>
          </p:nvCxnSpPr>
          <p:spPr>
            <a:xfrm>
              <a:off x="1547664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Łącznik prostoliniowy 153"/>
            <p:cNvCxnSpPr/>
            <p:nvPr/>
          </p:nvCxnSpPr>
          <p:spPr>
            <a:xfrm>
              <a:off x="1835696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Łącznik prostoliniowy 154"/>
            <p:cNvCxnSpPr/>
            <p:nvPr/>
          </p:nvCxnSpPr>
          <p:spPr>
            <a:xfrm>
              <a:off x="2123728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oliniowy 192"/>
            <p:cNvCxnSpPr/>
            <p:nvPr/>
          </p:nvCxnSpPr>
          <p:spPr>
            <a:xfrm>
              <a:off x="2411760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oliniowy 193"/>
            <p:cNvCxnSpPr/>
            <p:nvPr/>
          </p:nvCxnSpPr>
          <p:spPr>
            <a:xfrm>
              <a:off x="2699792" y="6309320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pole tekstowe 194"/>
            <p:cNvSpPr txBox="1"/>
            <p:nvPr/>
          </p:nvSpPr>
          <p:spPr>
            <a:xfrm>
              <a:off x="827584" y="59399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</a:t>
              </a:r>
            </a:p>
          </p:txBody>
        </p:sp>
        <p:sp>
          <p:nvSpPr>
            <p:cNvPr id="196" name="pole tekstowe 195"/>
            <p:cNvSpPr txBox="1"/>
            <p:nvPr/>
          </p:nvSpPr>
          <p:spPr>
            <a:xfrm>
              <a:off x="1101962" y="5949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</a:t>
              </a:r>
            </a:p>
          </p:txBody>
        </p:sp>
        <p:sp>
          <p:nvSpPr>
            <p:cNvPr id="197" name="pole tekstowe 196"/>
            <p:cNvSpPr txBox="1"/>
            <p:nvPr/>
          </p:nvSpPr>
          <p:spPr>
            <a:xfrm>
              <a:off x="1389994" y="5949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0</a:t>
              </a:r>
            </a:p>
          </p:txBody>
        </p:sp>
        <p:sp>
          <p:nvSpPr>
            <p:cNvPr id="198" name="pole tekstowe 197"/>
            <p:cNvSpPr txBox="1"/>
            <p:nvPr/>
          </p:nvSpPr>
          <p:spPr>
            <a:xfrm>
              <a:off x="1678026" y="5949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</a:t>
              </a:r>
            </a:p>
          </p:txBody>
        </p:sp>
        <p:sp>
          <p:nvSpPr>
            <p:cNvPr id="199" name="pole tekstowe 198"/>
            <p:cNvSpPr txBox="1"/>
            <p:nvPr/>
          </p:nvSpPr>
          <p:spPr>
            <a:xfrm>
              <a:off x="1966058" y="5949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0</a:t>
              </a:r>
            </a:p>
          </p:txBody>
        </p:sp>
        <p:sp>
          <p:nvSpPr>
            <p:cNvPr id="200" name="pole tekstowe 199"/>
            <p:cNvSpPr txBox="1"/>
            <p:nvPr/>
          </p:nvSpPr>
          <p:spPr>
            <a:xfrm>
              <a:off x="2254090" y="5949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0</a:t>
              </a:r>
            </a:p>
          </p:txBody>
        </p:sp>
        <p:sp>
          <p:nvSpPr>
            <p:cNvPr id="201" name="pole tekstowe 200"/>
            <p:cNvSpPr txBox="1"/>
            <p:nvPr/>
          </p:nvSpPr>
          <p:spPr>
            <a:xfrm>
              <a:off x="2542122" y="5949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/>
                <a:t>1</a:t>
              </a: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2748339" y="6309320"/>
              <a:ext cx="527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czas</a:t>
              </a:r>
            </a:p>
          </p:txBody>
        </p:sp>
        <p:sp>
          <p:nvSpPr>
            <p:cNvPr id="203" name="Elipsa 202"/>
            <p:cNvSpPr>
              <a:spLocks noChangeAspect="1"/>
            </p:cNvSpPr>
            <p:nvPr/>
          </p:nvSpPr>
          <p:spPr>
            <a:xfrm>
              <a:off x="7133575" y="692711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4" name="Elipsa 203"/>
            <p:cNvSpPr>
              <a:spLocks noChangeAspect="1"/>
            </p:cNvSpPr>
            <p:nvPr/>
          </p:nvSpPr>
          <p:spPr>
            <a:xfrm>
              <a:off x="7133560" y="1338480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5" name="Elipsa 204"/>
            <p:cNvSpPr>
              <a:spLocks noChangeAspect="1"/>
            </p:cNvSpPr>
            <p:nvPr/>
          </p:nvSpPr>
          <p:spPr>
            <a:xfrm>
              <a:off x="7133560" y="1986552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6" name="Elipsa 205"/>
            <p:cNvSpPr>
              <a:spLocks noChangeAspect="1"/>
            </p:cNvSpPr>
            <p:nvPr/>
          </p:nvSpPr>
          <p:spPr>
            <a:xfrm>
              <a:off x="7133560" y="2634624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07" name="Łącznik prostoliniowy 206"/>
            <p:cNvCxnSpPr/>
            <p:nvPr/>
          </p:nvCxnSpPr>
          <p:spPr>
            <a:xfrm>
              <a:off x="6483200" y="764704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Łącznik prostoliniowy 207"/>
            <p:cNvCxnSpPr/>
            <p:nvPr/>
          </p:nvCxnSpPr>
          <p:spPr>
            <a:xfrm>
              <a:off x="6485488" y="2708920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Łącznik prostoliniowy 208"/>
            <p:cNvCxnSpPr/>
            <p:nvPr/>
          </p:nvCxnSpPr>
          <p:spPr>
            <a:xfrm flipV="1">
              <a:off x="6516962" y="142328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Łącznik prostoliniowy 209"/>
            <p:cNvCxnSpPr/>
            <p:nvPr/>
          </p:nvCxnSpPr>
          <p:spPr>
            <a:xfrm flipV="1">
              <a:off x="6502740" y="206084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Łącznik prostoliniowy 210"/>
            <p:cNvCxnSpPr>
              <a:endCxn id="203" idx="3"/>
            </p:cNvCxnSpPr>
            <p:nvPr/>
          </p:nvCxnSpPr>
          <p:spPr>
            <a:xfrm flipV="1">
              <a:off x="6485488" y="817589"/>
              <a:ext cx="669513" cy="1171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oliniowy 211"/>
            <p:cNvCxnSpPr/>
            <p:nvPr/>
          </p:nvCxnSpPr>
          <p:spPr>
            <a:xfrm>
              <a:off x="6443502" y="1398862"/>
              <a:ext cx="771806" cy="669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oliniowy 212"/>
            <p:cNvCxnSpPr/>
            <p:nvPr/>
          </p:nvCxnSpPr>
          <p:spPr>
            <a:xfrm>
              <a:off x="6434876" y="1390236"/>
              <a:ext cx="793232" cy="1369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oliniowy 213"/>
            <p:cNvCxnSpPr/>
            <p:nvPr/>
          </p:nvCxnSpPr>
          <p:spPr>
            <a:xfrm>
              <a:off x="6485503" y="764704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pole tekstowe 214"/>
            <p:cNvSpPr txBox="1"/>
            <p:nvPr/>
          </p:nvSpPr>
          <p:spPr>
            <a:xfrm>
              <a:off x="6771232" y="12687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216" name="pole tekstowe 215"/>
            <p:cNvSpPr txBox="1"/>
            <p:nvPr/>
          </p:nvSpPr>
          <p:spPr>
            <a:xfrm>
              <a:off x="6666208" y="71418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217" name="pole tekstowe 216"/>
            <p:cNvSpPr txBox="1"/>
            <p:nvPr/>
          </p:nvSpPr>
          <p:spPr>
            <a:xfrm>
              <a:off x="6890442" y="15838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218" name="pole tekstowe 217"/>
            <p:cNvSpPr txBox="1"/>
            <p:nvPr/>
          </p:nvSpPr>
          <p:spPr>
            <a:xfrm>
              <a:off x="6656692" y="24421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219" name="pole tekstowe 218"/>
            <p:cNvSpPr txBox="1"/>
            <p:nvPr/>
          </p:nvSpPr>
          <p:spPr>
            <a:xfrm>
              <a:off x="6522192" y="11462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220" name="pole tekstowe 219"/>
            <p:cNvSpPr txBox="1"/>
            <p:nvPr/>
          </p:nvSpPr>
          <p:spPr>
            <a:xfrm>
              <a:off x="6555208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221" name="pole tekstowe 220"/>
            <p:cNvSpPr txBox="1"/>
            <p:nvPr/>
          </p:nvSpPr>
          <p:spPr>
            <a:xfrm>
              <a:off x="6915248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222" name="pole tekstowe 221"/>
            <p:cNvSpPr txBox="1"/>
            <p:nvPr/>
          </p:nvSpPr>
          <p:spPr>
            <a:xfrm>
              <a:off x="6627216" y="498173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243" name="pole tekstowe 242"/>
            <p:cNvSpPr txBox="1"/>
            <p:nvPr/>
          </p:nvSpPr>
          <p:spPr>
            <a:xfrm>
              <a:off x="196928" y="1721992"/>
              <a:ext cx="11700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600" dirty="0"/>
                <a:t>stan </a:t>
              </a:r>
            </a:p>
            <a:p>
              <a:pPr algn="ctr"/>
              <a:r>
                <a:rPr lang="pl-PL" sz="1600" dirty="0"/>
                <a:t>początkowy</a:t>
              </a:r>
            </a:p>
          </p:txBody>
        </p:sp>
        <p:cxnSp>
          <p:nvCxnSpPr>
            <p:cNvPr id="30" name="Łącznik prostoliniowy 29"/>
            <p:cNvCxnSpPr/>
            <p:nvPr/>
          </p:nvCxnSpPr>
          <p:spPr>
            <a:xfrm>
              <a:off x="1389994" y="2019904"/>
              <a:ext cx="301686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pole tekstowe 243"/>
            <p:cNvSpPr txBox="1"/>
            <p:nvPr/>
          </p:nvSpPr>
          <p:spPr>
            <a:xfrm>
              <a:off x="1043608" y="4386590"/>
              <a:ext cx="7984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600" dirty="0"/>
                <a:t>wejście</a:t>
              </a:r>
            </a:p>
          </p:txBody>
        </p:sp>
        <p:sp>
          <p:nvSpPr>
            <p:cNvPr id="245" name="pole tekstowe 244"/>
            <p:cNvSpPr txBox="1"/>
            <p:nvPr/>
          </p:nvSpPr>
          <p:spPr>
            <a:xfrm>
              <a:off x="7527630" y="4386590"/>
              <a:ext cx="791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600" dirty="0"/>
                <a:t>wyjście</a:t>
              </a:r>
            </a:p>
          </p:txBody>
        </p:sp>
        <p:sp>
          <p:nvSpPr>
            <p:cNvPr id="246" name="pole tekstowe 245"/>
            <p:cNvSpPr txBox="1"/>
            <p:nvPr/>
          </p:nvSpPr>
          <p:spPr>
            <a:xfrm>
              <a:off x="6357925" y="3789040"/>
              <a:ext cx="15984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600" dirty="0"/>
                <a:t>pierwszy bit pary</a:t>
              </a:r>
            </a:p>
          </p:txBody>
        </p:sp>
        <p:sp>
          <p:nvSpPr>
            <p:cNvPr id="247" name="pole tekstowe 246"/>
            <p:cNvSpPr txBox="1"/>
            <p:nvPr/>
          </p:nvSpPr>
          <p:spPr>
            <a:xfrm>
              <a:off x="6318166" y="4818638"/>
              <a:ext cx="13013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600" dirty="0"/>
                <a:t>drugi bit pary</a:t>
              </a:r>
            </a:p>
          </p:txBody>
        </p:sp>
        <p:cxnSp>
          <p:nvCxnSpPr>
            <p:cNvPr id="248" name="Łącznik prostoliniowy 247"/>
            <p:cNvCxnSpPr/>
            <p:nvPr/>
          </p:nvCxnSpPr>
          <p:spPr>
            <a:xfrm>
              <a:off x="6516216" y="6318612"/>
              <a:ext cx="2088232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Łącznik prostoliniowy 248"/>
            <p:cNvCxnSpPr/>
            <p:nvPr/>
          </p:nvCxnSpPr>
          <p:spPr>
            <a:xfrm>
              <a:off x="6595051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Łącznik prostoliniowy 249"/>
            <p:cNvCxnSpPr/>
            <p:nvPr/>
          </p:nvCxnSpPr>
          <p:spPr>
            <a:xfrm>
              <a:off x="6876256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Łącznik prostoliniowy 250"/>
            <p:cNvCxnSpPr/>
            <p:nvPr/>
          </p:nvCxnSpPr>
          <p:spPr>
            <a:xfrm>
              <a:off x="7164288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Łącznik prostoliniowy 251"/>
            <p:cNvCxnSpPr/>
            <p:nvPr/>
          </p:nvCxnSpPr>
          <p:spPr>
            <a:xfrm>
              <a:off x="7452320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Łącznik prostoliniowy 252"/>
            <p:cNvCxnSpPr/>
            <p:nvPr/>
          </p:nvCxnSpPr>
          <p:spPr>
            <a:xfrm>
              <a:off x="7740352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Łącznik prostoliniowy 253"/>
            <p:cNvCxnSpPr/>
            <p:nvPr/>
          </p:nvCxnSpPr>
          <p:spPr>
            <a:xfrm>
              <a:off x="8028384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Łącznik prostoliniowy 254"/>
            <p:cNvCxnSpPr/>
            <p:nvPr/>
          </p:nvCxnSpPr>
          <p:spPr>
            <a:xfrm>
              <a:off x="8316416" y="6318612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pole tekstowe 262"/>
            <p:cNvSpPr txBox="1"/>
            <p:nvPr/>
          </p:nvSpPr>
          <p:spPr>
            <a:xfrm>
              <a:off x="8364963" y="6318612"/>
              <a:ext cx="527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czas</a:t>
              </a:r>
            </a:p>
          </p:txBody>
        </p:sp>
        <p:sp>
          <p:nvSpPr>
            <p:cNvPr id="266" name="Elipsa 265"/>
            <p:cNvSpPr>
              <a:spLocks noChangeAspect="1"/>
            </p:cNvSpPr>
            <p:nvPr/>
          </p:nvSpPr>
          <p:spPr>
            <a:xfrm>
              <a:off x="7862987" y="692711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7" name="Elipsa 266"/>
            <p:cNvSpPr>
              <a:spLocks noChangeAspect="1"/>
            </p:cNvSpPr>
            <p:nvPr/>
          </p:nvSpPr>
          <p:spPr>
            <a:xfrm>
              <a:off x="7862972" y="1338480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8" name="Elipsa 267"/>
            <p:cNvSpPr>
              <a:spLocks noChangeAspect="1"/>
            </p:cNvSpPr>
            <p:nvPr/>
          </p:nvSpPr>
          <p:spPr>
            <a:xfrm>
              <a:off x="7862972" y="1986552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9" name="Elipsa 268"/>
            <p:cNvSpPr>
              <a:spLocks noChangeAspect="1"/>
            </p:cNvSpPr>
            <p:nvPr/>
          </p:nvSpPr>
          <p:spPr>
            <a:xfrm>
              <a:off x="7862972" y="2634624"/>
              <a:ext cx="146304" cy="1463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70" name="Łącznik prostoliniowy 269"/>
            <p:cNvCxnSpPr/>
            <p:nvPr/>
          </p:nvCxnSpPr>
          <p:spPr>
            <a:xfrm>
              <a:off x="7212612" y="764704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Łącznik prostoliniowy 270"/>
            <p:cNvCxnSpPr/>
            <p:nvPr/>
          </p:nvCxnSpPr>
          <p:spPr>
            <a:xfrm>
              <a:off x="7214900" y="2708920"/>
              <a:ext cx="722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Łącznik prostoliniowy 271"/>
            <p:cNvCxnSpPr/>
            <p:nvPr/>
          </p:nvCxnSpPr>
          <p:spPr>
            <a:xfrm flipV="1">
              <a:off x="7246374" y="142328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Łącznik prostoliniowy 272"/>
            <p:cNvCxnSpPr/>
            <p:nvPr/>
          </p:nvCxnSpPr>
          <p:spPr>
            <a:xfrm flipV="1">
              <a:off x="7232152" y="2060848"/>
              <a:ext cx="668354" cy="628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Łącznik prostoliniowy 273"/>
            <p:cNvCxnSpPr>
              <a:endCxn id="266" idx="3"/>
            </p:cNvCxnSpPr>
            <p:nvPr/>
          </p:nvCxnSpPr>
          <p:spPr>
            <a:xfrm flipV="1">
              <a:off x="7214900" y="817589"/>
              <a:ext cx="669513" cy="1171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Łącznik prostoliniowy 274"/>
            <p:cNvCxnSpPr/>
            <p:nvPr/>
          </p:nvCxnSpPr>
          <p:spPr>
            <a:xfrm>
              <a:off x="7172914" y="1398862"/>
              <a:ext cx="771806" cy="6694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Łącznik prostoliniowy 275"/>
            <p:cNvCxnSpPr/>
            <p:nvPr/>
          </p:nvCxnSpPr>
          <p:spPr>
            <a:xfrm>
              <a:off x="7164288" y="1390236"/>
              <a:ext cx="793232" cy="1369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Łącznik prostoliniowy 276"/>
            <p:cNvCxnSpPr/>
            <p:nvPr/>
          </p:nvCxnSpPr>
          <p:spPr>
            <a:xfrm>
              <a:off x="7214915" y="764704"/>
              <a:ext cx="720065" cy="6457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pole tekstowe 277"/>
            <p:cNvSpPr txBox="1"/>
            <p:nvPr/>
          </p:nvSpPr>
          <p:spPr>
            <a:xfrm>
              <a:off x="7500644" y="12687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  <p:sp>
          <p:nvSpPr>
            <p:cNvPr id="279" name="pole tekstowe 278"/>
            <p:cNvSpPr txBox="1"/>
            <p:nvPr/>
          </p:nvSpPr>
          <p:spPr>
            <a:xfrm>
              <a:off x="7395620" y="71418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280" name="pole tekstowe 279"/>
            <p:cNvSpPr txBox="1"/>
            <p:nvPr/>
          </p:nvSpPr>
          <p:spPr>
            <a:xfrm>
              <a:off x="7619854" y="158384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281" name="pole tekstowe 280"/>
            <p:cNvSpPr txBox="1"/>
            <p:nvPr/>
          </p:nvSpPr>
          <p:spPr>
            <a:xfrm>
              <a:off x="7386104" y="24421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01</a:t>
              </a:r>
            </a:p>
          </p:txBody>
        </p:sp>
        <p:sp>
          <p:nvSpPr>
            <p:cNvPr id="282" name="pole tekstowe 281"/>
            <p:cNvSpPr txBox="1"/>
            <p:nvPr/>
          </p:nvSpPr>
          <p:spPr>
            <a:xfrm>
              <a:off x="7251604" y="114623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11</a:t>
              </a:r>
            </a:p>
          </p:txBody>
        </p:sp>
        <p:sp>
          <p:nvSpPr>
            <p:cNvPr id="283" name="pole tekstowe 282"/>
            <p:cNvSpPr txBox="1"/>
            <p:nvPr/>
          </p:nvSpPr>
          <p:spPr>
            <a:xfrm>
              <a:off x="7284620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284" name="pole tekstowe 283"/>
            <p:cNvSpPr txBox="1"/>
            <p:nvPr/>
          </p:nvSpPr>
          <p:spPr>
            <a:xfrm>
              <a:off x="7644660" y="213285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10</a:t>
              </a:r>
            </a:p>
          </p:txBody>
        </p:sp>
        <p:sp>
          <p:nvSpPr>
            <p:cNvPr id="285" name="pole tekstowe 284"/>
            <p:cNvSpPr txBox="1"/>
            <p:nvPr/>
          </p:nvSpPr>
          <p:spPr>
            <a:xfrm>
              <a:off x="7356628" y="498173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00</a:t>
              </a:r>
            </a:p>
          </p:txBody>
        </p:sp>
      </p:grpSp>
      <p:sp>
        <p:nvSpPr>
          <p:cNvPr id="15" name="Prostokąt zaokrąglony 14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Stan początkowy</a:t>
            </a:r>
          </a:p>
        </p:txBody>
      </p:sp>
    </p:spTree>
    <p:extLst>
      <p:ext uri="{BB962C8B-B14F-4D97-AF65-F5344CB8AC3E}">
        <p14:creationId xmlns:p14="http://schemas.microsoft.com/office/powerpoint/2010/main" val="7949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310512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124744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1396076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pole tekstowe 236"/>
          <p:cNvSpPr txBox="1"/>
          <p:nvPr/>
        </p:nvSpPr>
        <p:spPr>
          <a:xfrm>
            <a:off x="756496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2" name="Łącznik prostoliniowy 241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>
            <a:endCxn id="238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pole tekstowe 252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0" name="pole tekstowe 259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1" name="Łącznik prostoliniowy 260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oliniowy 261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Prostokąt zaokrąglony 262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9</a:t>
            </a:r>
          </a:p>
        </p:txBody>
      </p:sp>
    </p:spTree>
    <p:extLst>
      <p:ext uri="{BB962C8B-B14F-4D97-AF65-F5344CB8AC3E}">
        <p14:creationId xmlns:p14="http://schemas.microsoft.com/office/powerpoint/2010/main" val="325039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09120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pole tekstowe 236"/>
          <p:cNvSpPr txBox="1"/>
          <p:nvPr/>
        </p:nvSpPr>
        <p:spPr>
          <a:xfrm>
            <a:off x="756496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01</a:t>
            </a:r>
          </a:p>
        </p:txBody>
      </p:sp>
      <p:sp>
        <p:nvSpPr>
          <p:cNvPr id="223" name="pole tekstowe 222"/>
          <p:cNvSpPr txBox="1"/>
          <p:nvPr/>
        </p:nvSpPr>
        <p:spPr>
          <a:xfrm>
            <a:off x="5868144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8" name="pole tekstowe 237"/>
          <p:cNvSpPr txBox="1"/>
          <p:nvPr/>
        </p:nvSpPr>
        <p:spPr>
          <a:xfrm>
            <a:off x="336164" y="1124744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239" name="Łącznik prostoliniowy 238"/>
          <p:cNvCxnSpPr/>
          <p:nvPr/>
        </p:nvCxnSpPr>
        <p:spPr>
          <a:xfrm>
            <a:off x="1389994" y="1396076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Elipsa 239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9" name="Łącznik prostoliniowy 248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oliniowy 252"/>
          <p:cNvCxnSpPr>
            <a:endCxn id="240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oliniowy 253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pole tekstowe 254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60" name="pole tekstowe 259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1" name="pole tekstowe 260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2" name="pole tekstowe 261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3" name="Łącznik prostoliniowy 262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oliniowy 263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rostokąt zaokrąglony 242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10</a:t>
            </a:r>
          </a:p>
        </p:txBody>
      </p:sp>
    </p:spTree>
    <p:extLst>
      <p:ext uri="{BB962C8B-B14F-4D97-AF65-F5344CB8AC3E}">
        <p14:creationId xmlns:p14="http://schemas.microsoft.com/office/powerpoint/2010/main" val="197284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30674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772816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044148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pole tekstowe 236"/>
          <p:cNvSpPr txBox="1"/>
          <p:nvPr/>
        </p:nvSpPr>
        <p:spPr>
          <a:xfrm>
            <a:off x="756496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01</a:t>
            </a:r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pole tekstowe 237"/>
          <p:cNvSpPr txBox="1"/>
          <p:nvPr/>
        </p:nvSpPr>
        <p:spPr>
          <a:xfrm>
            <a:off x="782570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8" name="Łącznik prostoliniowy 247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>
            <a:endCxn id="239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oliniowy 252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pole tekstowe 253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0" name="pole tekstowe 259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1" name="pole tekstowe 260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2" name="Łącznik prostoliniowy 261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Łącznik prostoliniowy 262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Prostokąt zaokrąglony 263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11</a:t>
            </a:r>
          </a:p>
        </p:txBody>
      </p:sp>
    </p:spTree>
    <p:extLst>
      <p:ext uri="{BB962C8B-B14F-4D97-AF65-F5344CB8AC3E}">
        <p14:creationId xmlns:p14="http://schemas.microsoft.com/office/powerpoint/2010/main" val="36415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5006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772816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044148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pole tekstowe 236"/>
          <p:cNvSpPr txBox="1"/>
          <p:nvPr/>
        </p:nvSpPr>
        <p:spPr>
          <a:xfrm>
            <a:off x="756496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01</a:t>
            </a:r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pole tekstowe 237"/>
          <p:cNvSpPr txBox="1"/>
          <p:nvPr/>
        </p:nvSpPr>
        <p:spPr>
          <a:xfrm>
            <a:off x="7825704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11</a:t>
            </a:r>
          </a:p>
        </p:txBody>
      </p:sp>
      <p:sp>
        <p:nvSpPr>
          <p:cNvPr id="223" name="pole tekstowe 222"/>
          <p:cNvSpPr txBox="1"/>
          <p:nvPr/>
        </p:nvSpPr>
        <p:spPr>
          <a:xfrm>
            <a:off x="5868144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8" name="Łącznik prostoliniowy 247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>
            <a:endCxn id="239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oliniowy 252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pole tekstowe 253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0" name="pole tekstowe 259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1" name="pole tekstowe 260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2" name="Łącznik prostoliniowy 261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Łącznik prostoliniowy 262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Prostokąt zaokrąglony 263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12</a:t>
            </a:r>
          </a:p>
        </p:txBody>
      </p:sp>
    </p:spTree>
    <p:extLst>
      <p:ext uri="{BB962C8B-B14F-4D97-AF65-F5344CB8AC3E}">
        <p14:creationId xmlns:p14="http://schemas.microsoft.com/office/powerpoint/2010/main" val="3237776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334040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449114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720446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pole tekstowe 236"/>
          <p:cNvSpPr txBox="1"/>
          <p:nvPr/>
        </p:nvSpPr>
        <p:spPr>
          <a:xfrm>
            <a:off x="756496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01</a:t>
            </a:r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pole tekstowe 237"/>
          <p:cNvSpPr txBox="1"/>
          <p:nvPr/>
        </p:nvSpPr>
        <p:spPr>
          <a:xfrm>
            <a:off x="7825704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11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9" name="pole tekstowe 238"/>
          <p:cNvSpPr txBox="1"/>
          <p:nvPr/>
        </p:nvSpPr>
        <p:spPr>
          <a:xfrm>
            <a:off x="811373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9" name="Łącznik prostoliniowy 248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oliniowy 252"/>
          <p:cNvCxnSpPr>
            <a:endCxn id="240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oliniowy 253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pole tekstowe 254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60" name="pole tekstowe 259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1" name="pole tekstowe 260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2" name="pole tekstowe 261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3" name="Łącznik prostoliniowy 262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oliniowy 263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Prostokąt zaokrąglony 264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13</a:t>
            </a:r>
          </a:p>
        </p:txBody>
      </p:sp>
    </p:spTree>
    <p:extLst>
      <p:ext uri="{BB962C8B-B14F-4D97-AF65-F5344CB8AC3E}">
        <p14:creationId xmlns:p14="http://schemas.microsoft.com/office/powerpoint/2010/main" val="2203693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5006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449114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720446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pole tekstowe 236"/>
          <p:cNvSpPr txBox="1"/>
          <p:nvPr/>
        </p:nvSpPr>
        <p:spPr>
          <a:xfrm>
            <a:off x="756496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01</a:t>
            </a:r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pole tekstowe 237"/>
          <p:cNvSpPr txBox="1"/>
          <p:nvPr/>
        </p:nvSpPr>
        <p:spPr>
          <a:xfrm>
            <a:off x="7825704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11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3" name="pole tekstowe 222"/>
          <p:cNvSpPr txBox="1"/>
          <p:nvPr/>
        </p:nvSpPr>
        <p:spPr>
          <a:xfrm>
            <a:off x="8113736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11</a:t>
            </a:r>
          </a:p>
        </p:txBody>
      </p:sp>
      <p:sp>
        <p:nvSpPr>
          <p:cNvPr id="239" name="pole tekstowe 238"/>
          <p:cNvSpPr txBox="1"/>
          <p:nvPr/>
        </p:nvSpPr>
        <p:spPr>
          <a:xfrm>
            <a:off x="5868144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9" name="Łącznik prostoliniowy 248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oliniowy 252"/>
          <p:cNvCxnSpPr>
            <a:endCxn id="240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oliniowy 253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pole tekstowe 254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60" name="pole tekstowe 259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1" name="pole tekstowe 260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62" name="pole tekstowe 261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3" name="Łącznik prostoliniowy 262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oliniowy 263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Prostokąt zaokrąglony 264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14</a:t>
            </a:r>
          </a:p>
        </p:txBody>
      </p:sp>
    </p:spTree>
    <p:extLst>
      <p:ext uri="{BB962C8B-B14F-4D97-AF65-F5344CB8AC3E}">
        <p14:creationId xmlns:p14="http://schemas.microsoft.com/office/powerpoint/2010/main" val="144858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6216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293096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196928" y="1721992"/>
            <a:ext cx="1170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początkowy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019904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48" name="Łącznik prostoliniowy 247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oliniowy 251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oliniowy 252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oliniowy 253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oliniowy 254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pole tekstowe 255"/>
          <p:cNvSpPr txBox="1"/>
          <p:nvPr/>
        </p:nvSpPr>
        <p:spPr>
          <a:xfrm>
            <a:off x="637220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63" name="pole tekstowe 262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24" name="pole tekstowe 223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66" name="Elipsa 265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7" name="Elipsa 266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8" name="Elipsa 267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9" name="Elipsa 268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70" name="Łącznik prostoliniowy 269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Łącznik prostoliniowy 270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Łącznik prostoliniowy 271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Łącznik prostoliniowy 272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oliniowy 273"/>
          <p:cNvCxnSpPr>
            <a:endCxn id="266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prostoliniowy 274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Łącznik prostoliniowy 275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Łącznik prostoliniowy 276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pole tekstowe 277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79" name="pole tekstowe 278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80" name="pole tekstowe 279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81" name="pole tekstowe 280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82" name="pole tekstowe 281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83" name="pole tekstowe 282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84" name="pole tekstowe 283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85" name="pole tekstowe 284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23" name="Prostokąt zaokrąglony 222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1</a:t>
            </a:r>
          </a:p>
        </p:txBody>
      </p:sp>
    </p:spTree>
    <p:extLst>
      <p:ext uri="{BB962C8B-B14F-4D97-AF65-F5344CB8AC3E}">
        <p14:creationId xmlns:p14="http://schemas.microsoft.com/office/powerpoint/2010/main" val="13215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5006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196928" y="1721992"/>
            <a:ext cx="1170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początkowy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019904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sp>
        <p:nvSpPr>
          <p:cNvPr id="223" name="pole tekstowe 222"/>
          <p:cNvSpPr txBox="1"/>
          <p:nvPr/>
        </p:nvSpPr>
        <p:spPr>
          <a:xfrm>
            <a:off x="5854490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24" name="pole tekstowe 223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35" name="Elipsa 234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6" name="Elipsa 235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9" name="Łącznik prostoliniowy 238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oliniowy 239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oliniowy 240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oliniowy 263"/>
          <p:cNvCxnSpPr>
            <a:endCxn id="235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oliniowy 264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pole tekstowe 265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67" name="pole tekstowe 266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68" name="pole tekstowe 267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69" name="pole tekstowe 268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70" name="pole tekstowe 269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71" name="pole tekstowe 270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72" name="pole tekstowe 271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73" name="pole tekstowe 272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74" name="Łącznik prostoliniowy 273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prostoliniowy 274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Prostokąt zaokrąglony 247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2</a:t>
            </a:r>
          </a:p>
        </p:txBody>
      </p:sp>
    </p:spTree>
    <p:extLst>
      <p:ext uri="{BB962C8B-B14F-4D97-AF65-F5344CB8AC3E}">
        <p14:creationId xmlns:p14="http://schemas.microsoft.com/office/powerpoint/2010/main" val="102678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293096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080032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1377944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sp>
        <p:nvSpPr>
          <p:cNvPr id="224" name="pole tekstowe 223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7357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Elipsa 234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6" name="Elipsa 235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9" name="Łącznik prostoliniowy 238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oliniowy 239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oliniowy 240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>
            <a:endCxn id="235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pole tekstowe 249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1" name="pole tekstowe 250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2" name="pole tekstowe 251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3" name="pole tekstowe 252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58" name="Łącznik prostoliniowy 257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 prostoliniowy 258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Prostokąt zaokrąglony 222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3</a:t>
            </a:r>
          </a:p>
        </p:txBody>
      </p:sp>
    </p:spTree>
    <p:extLst>
      <p:ext uri="{BB962C8B-B14F-4D97-AF65-F5344CB8AC3E}">
        <p14:creationId xmlns:p14="http://schemas.microsoft.com/office/powerpoint/2010/main" val="48816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5006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080032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1377944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sp>
        <p:nvSpPr>
          <p:cNvPr id="224" name="pole tekstowe 223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73576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223" name="pole tekstowe 222"/>
          <p:cNvSpPr txBox="1"/>
          <p:nvPr/>
        </p:nvSpPr>
        <p:spPr>
          <a:xfrm>
            <a:off x="5868144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Elipsa 234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6" name="Elipsa 235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9" name="Łącznik prostoliniowy 238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oliniowy 239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oliniowy 240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>
            <a:endCxn id="235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pole tekstowe 249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1" name="pole tekstowe 250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2" name="pole tekstowe 251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3" name="pole tekstowe 252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58" name="Łącznik prostoliniowy 257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 prostoliniowy 258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Prostokąt zaokrąglony 259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4</a:t>
            </a:r>
          </a:p>
        </p:txBody>
      </p:sp>
    </p:spTree>
    <p:extLst>
      <p:ext uri="{BB962C8B-B14F-4D97-AF65-F5344CB8AC3E}">
        <p14:creationId xmlns:p14="http://schemas.microsoft.com/office/powerpoint/2010/main" val="62811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293096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2366749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638081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sp>
        <p:nvSpPr>
          <p:cNvPr id="224" name="pole tekstowe 223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73576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696160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6" name="Elipsa 235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0" name="Łącznik prostoliniowy 239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oliniowy 240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>
            <a:endCxn id="236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2" name="pole tekstowe 251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3" name="pole tekstowe 252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59" name="Łącznik prostoliniowy 258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Łącznik prostoliniowy 259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Prostokąt zaokrąglony 222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5</a:t>
            </a:r>
          </a:p>
        </p:txBody>
      </p:sp>
    </p:spTree>
    <p:extLst>
      <p:ext uri="{BB962C8B-B14F-4D97-AF65-F5344CB8AC3E}">
        <p14:creationId xmlns:p14="http://schemas.microsoft.com/office/powerpoint/2010/main" val="15820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4018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2366749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638081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73576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3" name="pole tekstowe 222"/>
          <p:cNvSpPr txBox="1"/>
          <p:nvPr/>
        </p:nvSpPr>
        <p:spPr>
          <a:xfrm>
            <a:off x="5868144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6160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1" name="Łącznik prostoliniowy 240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>
            <a:endCxn id="237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pole tekstowe 251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3" name="pole tekstowe 252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0" name="Łącznik prostoliniowy 259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Łącznik prostoliniowy 260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Prostokąt zaokrąglony 223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6</a:t>
            </a:r>
          </a:p>
        </p:txBody>
      </p:sp>
    </p:spTree>
    <p:extLst>
      <p:ext uri="{BB962C8B-B14F-4D97-AF65-F5344CB8AC3E}">
        <p14:creationId xmlns:p14="http://schemas.microsoft.com/office/powerpoint/2010/main" val="368308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234520" y="4334040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772816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044148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1" name="Łącznik prostoliniowy 240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>
            <a:endCxn id="237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pole tekstowe 251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3" name="pole tekstowe 252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0" name="Łącznik prostoliniowy 259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Łącznik prostoliniowy 260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Prostokąt zaokrąglony 261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7</a:t>
            </a:r>
          </a:p>
        </p:txBody>
      </p:sp>
    </p:spTree>
    <p:extLst>
      <p:ext uri="{BB962C8B-B14F-4D97-AF65-F5344CB8AC3E}">
        <p14:creationId xmlns:p14="http://schemas.microsoft.com/office/powerpoint/2010/main" val="200947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>
            <a:spLocks noChangeAspect="1"/>
          </p:cNvSpPr>
          <p:nvPr/>
        </p:nvSpPr>
        <p:spPr>
          <a:xfrm>
            <a:off x="34221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>
            <a:spLocks noChangeAspect="1"/>
          </p:cNvSpPr>
          <p:nvPr/>
        </p:nvSpPr>
        <p:spPr>
          <a:xfrm>
            <a:off x="34221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>
            <a:spLocks noChangeAspect="1"/>
          </p:cNvSpPr>
          <p:nvPr/>
        </p:nvSpPr>
        <p:spPr>
          <a:xfrm>
            <a:off x="34221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>
            <a:spLocks noChangeAspect="1"/>
          </p:cNvSpPr>
          <p:nvPr/>
        </p:nvSpPr>
        <p:spPr>
          <a:xfrm>
            <a:off x="414225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>
            <a:spLocks noChangeAspect="1"/>
          </p:cNvSpPr>
          <p:nvPr/>
        </p:nvSpPr>
        <p:spPr>
          <a:xfrm>
            <a:off x="414224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>
            <a:spLocks noChangeAspect="1"/>
          </p:cNvSpPr>
          <p:nvPr/>
        </p:nvSpPr>
        <p:spPr>
          <a:xfrm>
            <a:off x="414224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>
            <a:spLocks noChangeAspect="1"/>
          </p:cNvSpPr>
          <p:nvPr/>
        </p:nvSpPr>
        <p:spPr>
          <a:xfrm>
            <a:off x="2702095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2702080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2702080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2702080" y="263691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27718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349188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349416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7740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oliniowy 38"/>
          <p:cNvCxnSpPr>
            <a:stCxn id="11" idx="1"/>
            <a:endCxn id="4" idx="1"/>
          </p:cNvCxnSpPr>
          <p:nvPr/>
        </p:nvCxnSpPr>
        <p:spPr>
          <a:xfrm>
            <a:off x="2723506" y="1359891"/>
            <a:ext cx="720080" cy="648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>
            <a:stCxn id="12" idx="7"/>
            <a:endCxn id="2" idx="3"/>
          </p:cNvCxnSpPr>
          <p:nvPr/>
        </p:nvCxnSpPr>
        <p:spPr>
          <a:xfrm flipV="1">
            <a:off x="2826958" y="817589"/>
            <a:ext cx="616643" cy="1190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 flipV="1">
            <a:off x="2813880" y="1438654"/>
            <a:ext cx="646928" cy="5749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oliniowy 48"/>
          <p:cNvCxnSpPr/>
          <p:nvPr/>
        </p:nvCxnSpPr>
        <p:spPr>
          <a:xfrm flipV="1">
            <a:off x="2801110" y="2059734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oliniowy 49"/>
          <p:cNvCxnSpPr/>
          <p:nvPr/>
        </p:nvCxnSpPr>
        <p:spPr>
          <a:xfrm flipV="1">
            <a:off x="352564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oliniowy 50"/>
          <p:cNvCxnSpPr/>
          <p:nvPr/>
        </p:nvCxnSpPr>
        <p:spPr>
          <a:xfrm flipV="1">
            <a:off x="351142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oliniowy 51"/>
          <p:cNvCxnSpPr>
            <a:endCxn id="6" idx="3"/>
          </p:cNvCxnSpPr>
          <p:nvPr/>
        </p:nvCxnSpPr>
        <p:spPr>
          <a:xfrm flipV="1">
            <a:off x="349416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oliniowy 54"/>
          <p:cNvCxnSpPr/>
          <p:nvPr/>
        </p:nvCxnSpPr>
        <p:spPr>
          <a:xfrm>
            <a:off x="345218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oliniowy 56"/>
          <p:cNvCxnSpPr/>
          <p:nvPr/>
        </p:nvCxnSpPr>
        <p:spPr>
          <a:xfrm>
            <a:off x="3443556" y="1390236"/>
            <a:ext cx="793232" cy="13692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oliniowy 57"/>
          <p:cNvCxnSpPr/>
          <p:nvPr/>
        </p:nvCxnSpPr>
        <p:spPr>
          <a:xfrm>
            <a:off x="2808592" y="1438654"/>
            <a:ext cx="669498" cy="124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oliniowy 58"/>
          <p:cNvCxnSpPr/>
          <p:nvPr/>
        </p:nvCxnSpPr>
        <p:spPr>
          <a:xfrm>
            <a:off x="27741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349418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a 103"/>
          <p:cNvGrpSpPr/>
          <p:nvPr/>
        </p:nvGrpSpPr>
        <p:grpSpPr>
          <a:xfrm>
            <a:off x="2058056" y="3140968"/>
            <a:ext cx="4175320" cy="2814485"/>
            <a:chOff x="2195736" y="3789040"/>
            <a:chExt cx="4175320" cy="2814485"/>
          </a:xfrm>
        </p:grpSpPr>
        <p:sp>
          <p:nvSpPr>
            <p:cNvPr id="61" name="Prostokąt 60"/>
            <p:cNvSpPr/>
            <p:nvPr/>
          </p:nvSpPr>
          <p:spPr>
            <a:xfrm>
              <a:off x="3329877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4554013" y="4941168"/>
              <a:ext cx="448891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67" name="Grupa 66"/>
            <p:cNvGrpSpPr/>
            <p:nvPr/>
          </p:nvGrpSpPr>
          <p:grpSpPr>
            <a:xfrm>
              <a:off x="3977415" y="5881840"/>
              <a:ext cx="283464" cy="283464"/>
              <a:chOff x="1115625" y="4581137"/>
              <a:chExt cx="283464" cy="283464"/>
            </a:xfrm>
          </p:grpSpPr>
          <p:sp>
            <p:nvSpPr>
              <p:cNvPr id="63" name="Elipsa 62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65" name="Łącznik prostoliniowy 64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Łącznik prostoliniowy 65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a 67"/>
            <p:cNvGrpSpPr/>
            <p:nvPr/>
          </p:nvGrpSpPr>
          <p:grpSpPr>
            <a:xfrm>
              <a:off x="3972847" y="4221088"/>
              <a:ext cx="283464" cy="283464"/>
              <a:chOff x="1115625" y="4581137"/>
              <a:chExt cx="283464" cy="283464"/>
            </a:xfrm>
          </p:grpSpPr>
          <p:sp>
            <p:nvSpPr>
              <p:cNvPr id="69" name="Elipsa 68"/>
              <p:cNvSpPr>
                <a:spLocks noChangeAspect="1"/>
              </p:cNvSpPr>
              <p:nvPr/>
            </p:nvSpPr>
            <p:spPr>
              <a:xfrm>
                <a:off x="1115625" y="458113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70" name="Łącznik prostoliniowy 69"/>
              <p:cNvCxnSpPr/>
              <p:nvPr/>
            </p:nvCxnSpPr>
            <p:spPr>
              <a:xfrm>
                <a:off x="1261418" y="4612672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Łącznik prostoliniowy 70"/>
              <p:cNvCxnSpPr/>
              <p:nvPr/>
            </p:nvCxnSpPr>
            <p:spPr>
              <a:xfrm rot="16200000">
                <a:off x="1252888" y="4604786"/>
                <a:ext cx="0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Łącznik prostoliniowy 72"/>
            <p:cNvCxnSpPr>
              <a:stCxn id="61" idx="3"/>
              <a:endCxn id="62" idx="1"/>
            </p:cNvCxnSpPr>
            <p:nvPr/>
          </p:nvCxnSpPr>
          <p:spPr>
            <a:xfrm>
              <a:off x="3778768" y="5193196"/>
              <a:ext cx="775245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73"/>
            <p:cNvCxnSpPr/>
            <p:nvPr/>
          </p:nvCxnSpPr>
          <p:spPr>
            <a:xfrm>
              <a:off x="4116863" y="5193196"/>
              <a:ext cx="0" cy="68407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oliniowy 78"/>
            <p:cNvCxnSpPr>
              <a:endCxn id="61" idx="1"/>
            </p:cNvCxnSpPr>
            <p:nvPr/>
          </p:nvCxnSpPr>
          <p:spPr>
            <a:xfrm>
              <a:off x="2195736" y="5193196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79"/>
            <p:cNvCxnSpPr/>
            <p:nvPr/>
          </p:nvCxnSpPr>
          <p:spPr>
            <a:xfrm>
              <a:off x="2842664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2842664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2842664" y="4370607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>
              <a:off x="4254706" y="6021288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oliniowy 85"/>
            <p:cNvCxnSpPr/>
            <p:nvPr/>
          </p:nvCxnSpPr>
          <p:spPr>
            <a:xfrm>
              <a:off x="4247391" y="4365104"/>
              <a:ext cx="113414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oliniowy 86"/>
            <p:cNvCxnSpPr/>
            <p:nvPr/>
          </p:nvCxnSpPr>
          <p:spPr>
            <a:xfrm>
              <a:off x="5377574" y="4365104"/>
              <a:ext cx="0" cy="16506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008474" y="5199940"/>
              <a:ext cx="3691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>
              <a:off x="4124178" y="3789040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oliniowy 92"/>
            <p:cNvCxnSpPr/>
            <p:nvPr/>
          </p:nvCxnSpPr>
          <p:spPr>
            <a:xfrm>
              <a:off x="4124178" y="6165304"/>
              <a:ext cx="0" cy="4320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93"/>
            <p:cNvCxnSpPr/>
            <p:nvPr/>
          </p:nvCxnSpPr>
          <p:spPr>
            <a:xfrm>
              <a:off x="4120220" y="3789040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oliniowy 95"/>
            <p:cNvCxnSpPr/>
            <p:nvPr/>
          </p:nvCxnSpPr>
          <p:spPr>
            <a:xfrm>
              <a:off x="4138808" y="6597352"/>
              <a:ext cx="18542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oliniowy 96"/>
            <p:cNvCxnSpPr/>
            <p:nvPr/>
          </p:nvCxnSpPr>
          <p:spPr>
            <a:xfrm>
              <a:off x="5975583" y="3795785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98"/>
            <p:cNvCxnSpPr/>
            <p:nvPr/>
          </p:nvCxnSpPr>
          <p:spPr>
            <a:xfrm>
              <a:off x="5967126" y="5458142"/>
              <a:ext cx="0" cy="114538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oliniowy 100"/>
            <p:cNvCxnSpPr/>
            <p:nvPr/>
          </p:nvCxnSpPr>
          <p:spPr>
            <a:xfrm>
              <a:off x="5971625" y="4941168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oliniowy 102"/>
            <p:cNvCxnSpPr/>
            <p:nvPr/>
          </p:nvCxnSpPr>
          <p:spPr>
            <a:xfrm>
              <a:off x="5971625" y="5445224"/>
              <a:ext cx="39943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pole tekstowe 104"/>
          <p:cNvSpPr txBox="1"/>
          <p:nvPr/>
        </p:nvSpPr>
        <p:spPr>
          <a:xfrm>
            <a:off x="4423687" y="4267564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Rp2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178285" y="427335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1681047" y="5486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0    0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1681047" y="11874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1    0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1681047" y="184482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0    1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681047" y="248360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1    1</a:t>
            </a:r>
          </a:p>
        </p:txBody>
      </p:sp>
      <p:sp>
        <p:nvSpPr>
          <p:cNvPr id="111" name="pole tekstowe 110"/>
          <p:cNvSpPr txBox="1"/>
          <p:nvPr/>
        </p:nvSpPr>
        <p:spPr>
          <a:xfrm>
            <a:off x="1547664" y="260648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Rp1    Rp2</a:t>
            </a:r>
          </a:p>
        </p:txBody>
      </p:sp>
      <p:sp>
        <p:nvSpPr>
          <p:cNvPr id="78" name="pole tekstowe 77"/>
          <p:cNvSpPr txBox="1"/>
          <p:nvPr/>
        </p:nvSpPr>
        <p:spPr>
          <a:xfrm>
            <a:off x="295480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2" name="pole tekstowe 81"/>
          <p:cNvSpPr txBox="1"/>
          <p:nvPr/>
        </p:nvSpPr>
        <p:spPr>
          <a:xfrm>
            <a:off x="367488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377991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89" name="pole tekstowe 88"/>
          <p:cNvSpPr txBox="1"/>
          <p:nvPr/>
        </p:nvSpPr>
        <p:spPr>
          <a:xfrm>
            <a:off x="308109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2987824" y="7647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367488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02" name="pole tekstowe 101"/>
          <p:cNvSpPr txBox="1"/>
          <p:nvPr/>
        </p:nvSpPr>
        <p:spPr>
          <a:xfrm>
            <a:off x="3179042" y="157585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2" name="pole tekstowe 111"/>
          <p:cNvSpPr txBox="1"/>
          <p:nvPr/>
        </p:nvSpPr>
        <p:spPr>
          <a:xfrm>
            <a:off x="389912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3" name="pole tekstowe 112"/>
          <p:cNvSpPr txBox="1"/>
          <p:nvPr/>
        </p:nvSpPr>
        <p:spPr>
          <a:xfrm>
            <a:off x="2945292" y="244501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4" name="pole tekstowe 113"/>
          <p:cNvSpPr txBox="1"/>
          <p:nvPr/>
        </p:nvSpPr>
        <p:spPr>
          <a:xfrm>
            <a:off x="366537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15" name="pole tekstowe 114"/>
          <p:cNvSpPr txBox="1"/>
          <p:nvPr/>
        </p:nvSpPr>
        <p:spPr>
          <a:xfrm>
            <a:off x="284380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6" name="pole tekstowe 115"/>
          <p:cNvSpPr txBox="1"/>
          <p:nvPr/>
        </p:nvSpPr>
        <p:spPr>
          <a:xfrm>
            <a:off x="353087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18" name="pole tekstowe 117"/>
          <p:cNvSpPr txBox="1"/>
          <p:nvPr/>
        </p:nvSpPr>
        <p:spPr>
          <a:xfrm>
            <a:off x="283205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19" name="pole tekstowe 118"/>
          <p:cNvSpPr txBox="1"/>
          <p:nvPr/>
        </p:nvSpPr>
        <p:spPr>
          <a:xfrm>
            <a:off x="324284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356388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21" name="pole tekstowe 120"/>
          <p:cNvSpPr txBox="1"/>
          <p:nvPr/>
        </p:nvSpPr>
        <p:spPr>
          <a:xfrm>
            <a:off x="392392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7" name="Łącznik prostoliniowy 16"/>
          <p:cNvCxnSpPr/>
          <p:nvPr/>
        </p:nvCxnSpPr>
        <p:spPr>
          <a:xfrm>
            <a:off x="6519537" y="4531739"/>
            <a:ext cx="8640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 flipV="1">
            <a:off x="6234520" y="4550064"/>
            <a:ext cx="28803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owolny kształt 28"/>
          <p:cNvSpPr/>
          <p:nvPr/>
        </p:nvSpPr>
        <p:spPr>
          <a:xfrm>
            <a:off x="6306528" y="4334712"/>
            <a:ext cx="106325" cy="390432"/>
          </a:xfrm>
          <a:custGeom>
            <a:avLst/>
            <a:gdLst>
              <a:gd name="connsiteX0" fmla="*/ 350887 w 350887"/>
              <a:gd name="connsiteY0" fmla="*/ 0 h 1435395"/>
              <a:gd name="connsiteX1" fmla="*/ 13 w 350887"/>
              <a:gd name="connsiteY1" fmla="*/ 723014 h 1435395"/>
              <a:gd name="connsiteX2" fmla="*/ 340255 w 350887"/>
              <a:gd name="connsiteY2" fmla="*/ 1435395 h 14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87" h="1435395">
                <a:moveTo>
                  <a:pt x="350887" y="0"/>
                </a:moveTo>
                <a:cubicBezTo>
                  <a:pt x="176336" y="241891"/>
                  <a:pt x="1785" y="483782"/>
                  <a:pt x="13" y="723014"/>
                </a:cubicBezTo>
                <a:cubicBezTo>
                  <a:pt x="-1759" y="962246"/>
                  <a:pt x="169248" y="1198820"/>
                  <a:pt x="340255" y="1435395"/>
                </a:cubicBezTo>
              </a:path>
            </a:pathLst>
          </a:custGeom>
          <a:noFill/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ole tekstowe 121"/>
          <p:cNvSpPr txBox="1"/>
          <p:nvPr/>
        </p:nvSpPr>
        <p:spPr>
          <a:xfrm>
            <a:off x="3268538" y="44891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23" name="pole tekstowe 122"/>
          <p:cNvSpPr txBox="1"/>
          <p:nvPr/>
        </p:nvSpPr>
        <p:spPr>
          <a:xfrm>
            <a:off x="4492674" y="4491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4" name="pole tekstowe 123"/>
          <p:cNvSpPr txBox="1"/>
          <p:nvPr/>
        </p:nvSpPr>
        <p:spPr>
          <a:xfrm>
            <a:off x="2188418" y="4149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86004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486003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9" name="Elipsa 128"/>
          <p:cNvSpPr>
            <a:spLocks noChangeAspect="1"/>
          </p:cNvSpPr>
          <p:nvPr/>
        </p:nvSpPr>
        <p:spPr>
          <a:xfrm>
            <a:off x="558012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558011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558011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558011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3" name="Łącznik prostoliniowy 132"/>
          <p:cNvCxnSpPr/>
          <p:nvPr/>
        </p:nvCxnSpPr>
        <p:spPr>
          <a:xfrm>
            <a:off x="492975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oliniowy 133"/>
          <p:cNvCxnSpPr/>
          <p:nvPr/>
        </p:nvCxnSpPr>
        <p:spPr>
          <a:xfrm>
            <a:off x="493204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oliniowy 134"/>
          <p:cNvCxnSpPr/>
          <p:nvPr/>
        </p:nvCxnSpPr>
        <p:spPr>
          <a:xfrm flipV="1">
            <a:off x="496351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oliniowy 135"/>
          <p:cNvCxnSpPr/>
          <p:nvPr/>
        </p:nvCxnSpPr>
        <p:spPr>
          <a:xfrm flipV="1">
            <a:off x="494929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oliniowy 136"/>
          <p:cNvCxnSpPr>
            <a:endCxn id="129" idx="3"/>
          </p:cNvCxnSpPr>
          <p:nvPr/>
        </p:nvCxnSpPr>
        <p:spPr>
          <a:xfrm flipV="1">
            <a:off x="493204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oliniowy 137"/>
          <p:cNvCxnSpPr/>
          <p:nvPr/>
        </p:nvCxnSpPr>
        <p:spPr>
          <a:xfrm>
            <a:off x="489005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oliniowy 138"/>
          <p:cNvCxnSpPr/>
          <p:nvPr/>
        </p:nvCxnSpPr>
        <p:spPr>
          <a:xfrm>
            <a:off x="488142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oliniowy 139"/>
          <p:cNvCxnSpPr/>
          <p:nvPr/>
        </p:nvCxnSpPr>
        <p:spPr>
          <a:xfrm>
            <a:off x="493205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pole tekstowe 140"/>
          <p:cNvSpPr txBox="1"/>
          <p:nvPr/>
        </p:nvSpPr>
        <p:spPr>
          <a:xfrm>
            <a:off x="521778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511276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533699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510324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496874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50017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536180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cxnSp>
        <p:nvCxnSpPr>
          <p:cNvPr id="156" name="Łącznik prostoliniowy 155"/>
          <p:cNvCxnSpPr/>
          <p:nvPr/>
        </p:nvCxnSpPr>
        <p:spPr>
          <a:xfrm>
            <a:off x="4188276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oliniowy 156"/>
          <p:cNvCxnSpPr/>
          <p:nvPr/>
        </p:nvCxnSpPr>
        <p:spPr>
          <a:xfrm>
            <a:off x="4190564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oliniowy 157"/>
          <p:cNvCxnSpPr/>
          <p:nvPr/>
        </p:nvCxnSpPr>
        <p:spPr>
          <a:xfrm flipV="1">
            <a:off x="4222038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oliniowy 158"/>
          <p:cNvCxnSpPr/>
          <p:nvPr/>
        </p:nvCxnSpPr>
        <p:spPr>
          <a:xfrm flipV="1">
            <a:off x="4207816" y="2060848"/>
            <a:ext cx="668354" cy="6289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oliniowy 159"/>
          <p:cNvCxnSpPr/>
          <p:nvPr/>
        </p:nvCxnSpPr>
        <p:spPr>
          <a:xfrm flipV="1">
            <a:off x="4190564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Łącznik prostoliniowy 160"/>
          <p:cNvCxnSpPr/>
          <p:nvPr/>
        </p:nvCxnSpPr>
        <p:spPr>
          <a:xfrm>
            <a:off x="4148578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oliniowy 161"/>
          <p:cNvCxnSpPr/>
          <p:nvPr/>
        </p:nvCxnSpPr>
        <p:spPr>
          <a:xfrm>
            <a:off x="4139952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oliniowy 162"/>
          <p:cNvCxnSpPr/>
          <p:nvPr/>
        </p:nvCxnSpPr>
        <p:spPr>
          <a:xfrm>
            <a:off x="4190579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pole tekstowe 163"/>
          <p:cNvSpPr txBox="1"/>
          <p:nvPr/>
        </p:nvSpPr>
        <p:spPr>
          <a:xfrm>
            <a:off x="4476308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65" name="pole tekstowe 164"/>
          <p:cNvSpPr txBox="1"/>
          <p:nvPr/>
        </p:nvSpPr>
        <p:spPr>
          <a:xfrm>
            <a:off x="4371284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6" name="pole tekstowe 165"/>
          <p:cNvSpPr txBox="1"/>
          <p:nvPr/>
        </p:nvSpPr>
        <p:spPr>
          <a:xfrm>
            <a:off x="4595518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7" name="pole tekstowe 166"/>
          <p:cNvSpPr txBox="1"/>
          <p:nvPr/>
        </p:nvSpPr>
        <p:spPr>
          <a:xfrm>
            <a:off x="4361768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68" name="pole tekstowe 167"/>
          <p:cNvSpPr txBox="1"/>
          <p:nvPr/>
        </p:nvSpPr>
        <p:spPr>
          <a:xfrm>
            <a:off x="4227268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69" name="pole tekstowe 168"/>
          <p:cNvSpPr txBox="1"/>
          <p:nvPr/>
        </p:nvSpPr>
        <p:spPr>
          <a:xfrm>
            <a:off x="426028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620324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6341487" y="692696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6341472" y="1338465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6341472" y="1986537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634147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5" name="Łącznik prostoliniowy 174"/>
          <p:cNvCxnSpPr/>
          <p:nvPr/>
        </p:nvCxnSpPr>
        <p:spPr>
          <a:xfrm>
            <a:off x="5691112" y="764689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oliniowy 175"/>
          <p:cNvCxnSpPr/>
          <p:nvPr/>
        </p:nvCxnSpPr>
        <p:spPr>
          <a:xfrm>
            <a:off x="5693400" y="2708905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oliniowy 176"/>
          <p:cNvCxnSpPr/>
          <p:nvPr/>
        </p:nvCxnSpPr>
        <p:spPr>
          <a:xfrm flipV="1">
            <a:off x="5724874" y="142327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oliniowy 177"/>
          <p:cNvCxnSpPr/>
          <p:nvPr/>
        </p:nvCxnSpPr>
        <p:spPr>
          <a:xfrm flipV="1">
            <a:off x="5710652" y="2060833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oliniowy 178"/>
          <p:cNvCxnSpPr>
            <a:endCxn id="171" idx="3"/>
          </p:cNvCxnSpPr>
          <p:nvPr/>
        </p:nvCxnSpPr>
        <p:spPr>
          <a:xfrm flipV="1">
            <a:off x="5693400" y="817574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oliniowy 179"/>
          <p:cNvCxnSpPr/>
          <p:nvPr/>
        </p:nvCxnSpPr>
        <p:spPr>
          <a:xfrm>
            <a:off x="5651414" y="1398847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oliniowy 180"/>
          <p:cNvCxnSpPr/>
          <p:nvPr/>
        </p:nvCxnSpPr>
        <p:spPr>
          <a:xfrm>
            <a:off x="5642788" y="1390221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oliniowy 181"/>
          <p:cNvCxnSpPr/>
          <p:nvPr/>
        </p:nvCxnSpPr>
        <p:spPr>
          <a:xfrm>
            <a:off x="5693415" y="764689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pole tekstowe 182"/>
          <p:cNvSpPr txBox="1"/>
          <p:nvPr/>
        </p:nvSpPr>
        <p:spPr>
          <a:xfrm>
            <a:off x="5979144" y="12687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84" name="pole tekstowe 183"/>
          <p:cNvSpPr txBox="1"/>
          <p:nvPr/>
        </p:nvSpPr>
        <p:spPr>
          <a:xfrm>
            <a:off x="5874120" y="7141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5" name="pole tekstowe 184"/>
          <p:cNvSpPr txBox="1"/>
          <p:nvPr/>
        </p:nvSpPr>
        <p:spPr>
          <a:xfrm>
            <a:off x="6098354" y="15838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6" name="pole tekstowe 185"/>
          <p:cNvSpPr txBox="1"/>
          <p:nvPr/>
        </p:nvSpPr>
        <p:spPr>
          <a:xfrm>
            <a:off x="5864604" y="24421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187" name="pole tekstowe 186"/>
          <p:cNvSpPr txBox="1"/>
          <p:nvPr/>
        </p:nvSpPr>
        <p:spPr>
          <a:xfrm>
            <a:off x="5730104" y="114621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188" name="pole tekstowe 187"/>
          <p:cNvSpPr txBox="1"/>
          <p:nvPr/>
        </p:nvSpPr>
        <p:spPr>
          <a:xfrm>
            <a:off x="576312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89" name="pole tekstowe 188"/>
          <p:cNvSpPr txBox="1"/>
          <p:nvPr/>
        </p:nvSpPr>
        <p:spPr>
          <a:xfrm>
            <a:off x="6123160" y="213284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190" name="pole tekstowe 189"/>
          <p:cNvSpPr txBox="1"/>
          <p:nvPr/>
        </p:nvSpPr>
        <p:spPr>
          <a:xfrm>
            <a:off x="439496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1" name="pole tekstowe 190"/>
          <p:cNvSpPr txBox="1"/>
          <p:nvPr/>
        </p:nvSpPr>
        <p:spPr>
          <a:xfrm>
            <a:off x="511504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192" name="pole tekstowe 191"/>
          <p:cNvSpPr txBox="1"/>
          <p:nvPr/>
        </p:nvSpPr>
        <p:spPr>
          <a:xfrm>
            <a:off x="5835128" y="49815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899592" y="6309320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978427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oliniowy 151"/>
          <p:cNvCxnSpPr/>
          <p:nvPr/>
        </p:nvCxnSpPr>
        <p:spPr>
          <a:xfrm>
            <a:off x="125963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oliniowy 152"/>
          <p:cNvCxnSpPr/>
          <p:nvPr/>
        </p:nvCxnSpPr>
        <p:spPr>
          <a:xfrm>
            <a:off x="1547664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Łącznik prostoliniowy 153"/>
          <p:cNvCxnSpPr/>
          <p:nvPr/>
        </p:nvCxnSpPr>
        <p:spPr>
          <a:xfrm>
            <a:off x="1835696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oliniowy 154"/>
          <p:cNvCxnSpPr/>
          <p:nvPr/>
        </p:nvCxnSpPr>
        <p:spPr>
          <a:xfrm>
            <a:off x="2123728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oliniowy 192"/>
          <p:cNvCxnSpPr/>
          <p:nvPr/>
        </p:nvCxnSpPr>
        <p:spPr>
          <a:xfrm>
            <a:off x="2411760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Łącznik prostoliniowy 193"/>
          <p:cNvCxnSpPr/>
          <p:nvPr/>
        </p:nvCxnSpPr>
        <p:spPr>
          <a:xfrm>
            <a:off x="2699792" y="630932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ole tekstowe 194"/>
          <p:cNvSpPr txBox="1"/>
          <p:nvPr/>
        </p:nvSpPr>
        <p:spPr>
          <a:xfrm>
            <a:off x="827584" y="5939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6" name="pole tekstowe 195"/>
          <p:cNvSpPr txBox="1"/>
          <p:nvPr/>
        </p:nvSpPr>
        <p:spPr>
          <a:xfrm>
            <a:off x="110196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7" name="pole tekstowe 196"/>
          <p:cNvSpPr txBox="1"/>
          <p:nvPr/>
        </p:nvSpPr>
        <p:spPr>
          <a:xfrm>
            <a:off x="1389994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198" name="pole tekstowe 197"/>
          <p:cNvSpPr txBox="1"/>
          <p:nvPr/>
        </p:nvSpPr>
        <p:spPr>
          <a:xfrm>
            <a:off x="1678026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199" name="pole tekstowe 198"/>
          <p:cNvSpPr txBox="1"/>
          <p:nvPr/>
        </p:nvSpPr>
        <p:spPr>
          <a:xfrm>
            <a:off x="1966058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0" name="pole tekstowe 199"/>
          <p:cNvSpPr txBox="1"/>
          <p:nvPr/>
        </p:nvSpPr>
        <p:spPr>
          <a:xfrm>
            <a:off x="2254090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01" name="pole tekstowe 200"/>
          <p:cNvSpPr txBox="1"/>
          <p:nvPr/>
        </p:nvSpPr>
        <p:spPr>
          <a:xfrm>
            <a:off x="2542122" y="5949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2748339" y="6309320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3" name="Elipsa 202"/>
          <p:cNvSpPr>
            <a:spLocks noChangeAspect="1"/>
          </p:cNvSpPr>
          <p:nvPr/>
        </p:nvSpPr>
        <p:spPr>
          <a:xfrm>
            <a:off x="7133575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4" name="Elipsa 203"/>
          <p:cNvSpPr>
            <a:spLocks noChangeAspect="1"/>
          </p:cNvSpPr>
          <p:nvPr/>
        </p:nvSpPr>
        <p:spPr>
          <a:xfrm>
            <a:off x="7133560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5" name="Elipsa 204"/>
          <p:cNvSpPr>
            <a:spLocks noChangeAspect="1"/>
          </p:cNvSpPr>
          <p:nvPr/>
        </p:nvSpPr>
        <p:spPr>
          <a:xfrm>
            <a:off x="7133560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6" name="Elipsa 205"/>
          <p:cNvSpPr>
            <a:spLocks noChangeAspect="1"/>
          </p:cNvSpPr>
          <p:nvPr/>
        </p:nvSpPr>
        <p:spPr>
          <a:xfrm>
            <a:off x="7133560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7" name="Łącznik prostoliniowy 206"/>
          <p:cNvCxnSpPr/>
          <p:nvPr/>
        </p:nvCxnSpPr>
        <p:spPr>
          <a:xfrm>
            <a:off x="6483200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Łącznik prostoliniowy 207"/>
          <p:cNvCxnSpPr/>
          <p:nvPr/>
        </p:nvCxnSpPr>
        <p:spPr>
          <a:xfrm>
            <a:off x="6485488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Łącznik prostoliniowy 208"/>
          <p:cNvCxnSpPr/>
          <p:nvPr/>
        </p:nvCxnSpPr>
        <p:spPr>
          <a:xfrm flipV="1">
            <a:off x="6516962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prostoliniowy 209"/>
          <p:cNvCxnSpPr/>
          <p:nvPr/>
        </p:nvCxnSpPr>
        <p:spPr>
          <a:xfrm flipV="1">
            <a:off x="6502740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oliniowy 210"/>
          <p:cNvCxnSpPr>
            <a:endCxn id="203" idx="3"/>
          </p:cNvCxnSpPr>
          <p:nvPr/>
        </p:nvCxnSpPr>
        <p:spPr>
          <a:xfrm flipV="1">
            <a:off x="6485488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oliniowy 211"/>
          <p:cNvCxnSpPr/>
          <p:nvPr/>
        </p:nvCxnSpPr>
        <p:spPr>
          <a:xfrm>
            <a:off x="6443502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oliniowy 212"/>
          <p:cNvCxnSpPr/>
          <p:nvPr/>
        </p:nvCxnSpPr>
        <p:spPr>
          <a:xfrm>
            <a:off x="6434876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oliniowy 213"/>
          <p:cNvCxnSpPr/>
          <p:nvPr/>
        </p:nvCxnSpPr>
        <p:spPr>
          <a:xfrm>
            <a:off x="6485503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ole tekstowe 214"/>
          <p:cNvSpPr txBox="1"/>
          <p:nvPr/>
        </p:nvSpPr>
        <p:spPr>
          <a:xfrm>
            <a:off x="6771232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16" name="pole tekstowe 215"/>
          <p:cNvSpPr txBox="1"/>
          <p:nvPr/>
        </p:nvSpPr>
        <p:spPr>
          <a:xfrm>
            <a:off x="6666208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17" name="pole tekstowe 216"/>
          <p:cNvSpPr txBox="1"/>
          <p:nvPr/>
        </p:nvSpPr>
        <p:spPr>
          <a:xfrm>
            <a:off x="6890442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8" name="pole tekstowe 217"/>
          <p:cNvSpPr txBox="1"/>
          <p:nvPr/>
        </p:nvSpPr>
        <p:spPr>
          <a:xfrm>
            <a:off x="6656692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19" name="pole tekstowe 218"/>
          <p:cNvSpPr txBox="1"/>
          <p:nvPr/>
        </p:nvSpPr>
        <p:spPr>
          <a:xfrm>
            <a:off x="6522192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20" name="pole tekstowe 219"/>
          <p:cNvSpPr txBox="1"/>
          <p:nvPr/>
        </p:nvSpPr>
        <p:spPr>
          <a:xfrm>
            <a:off x="655520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1" name="pole tekstowe 220"/>
          <p:cNvSpPr txBox="1"/>
          <p:nvPr/>
        </p:nvSpPr>
        <p:spPr>
          <a:xfrm>
            <a:off x="6915248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22" name="pole tekstowe 221"/>
          <p:cNvSpPr txBox="1"/>
          <p:nvPr/>
        </p:nvSpPr>
        <p:spPr>
          <a:xfrm>
            <a:off x="6627216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43" name="pole tekstowe 242"/>
          <p:cNvSpPr txBox="1"/>
          <p:nvPr/>
        </p:nvSpPr>
        <p:spPr>
          <a:xfrm>
            <a:off x="336164" y="1772816"/>
            <a:ext cx="891591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stan </a:t>
            </a:r>
          </a:p>
          <a:p>
            <a:pPr algn="ctr"/>
            <a:r>
              <a:rPr lang="pl-PL" sz="1600" dirty="0"/>
              <a:t>aktualny</a:t>
            </a:r>
          </a:p>
        </p:txBody>
      </p:sp>
      <p:cxnSp>
        <p:nvCxnSpPr>
          <p:cNvPr id="30" name="Łącznik prostoliniowy 29"/>
          <p:cNvCxnSpPr/>
          <p:nvPr/>
        </p:nvCxnSpPr>
        <p:spPr>
          <a:xfrm>
            <a:off x="1389994" y="2044148"/>
            <a:ext cx="3016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pole tekstowe 243"/>
          <p:cNvSpPr txBox="1"/>
          <p:nvPr/>
        </p:nvSpPr>
        <p:spPr>
          <a:xfrm>
            <a:off x="1043608" y="4386590"/>
            <a:ext cx="798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wejście</a:t>
            </a:r>
          </a:p>
        </p:txBody>
      </p:sp>
      <p:sp>
        <p:nvSpPr>
          <p:cNvPr id="245" name="pole tekstowe 244"/>
          <p:cNvSpPr txBox="1"/>
          <p:nvPr/>
        </p:nvSpPr>
        <p:spPr>
          <a:xfrm>
            <a:off x="7527630" y="4386590"/>
            <a:ext cx="79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wyjście</a:t>
            </a:r>
          </a:p>
        </p:txBody>
      </p:sp>
      <p:sp>
        <p:nvSpPr>
          <p:cNvPr id="246" name="pole tekstowe 245"/>
          <p:cNvSpPr txBox="1"/>
          <p:nvPr/>
        </p:nvSpPr>
        <p:spPr>
          <a:xfrm>
            <a:off x="6357925" y="3789040"/>
            <a:ext cx="15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pierwszy bit pary</a:t>
            </a:r>
          </a:p>
        </p:txBody>
      </p:sp>
      <p:sp>
        <p:nvSpPr>
          <p:cNvPr id="247" name="pole tekstowe 246"/>
          <p:cNvSpPr txBox="1"/>
          <p:nvPr/>
        </p:nvSpPr>
        <p:spPr>
          <a:xfrm>
            <a:off x="6318166" y="4818638"/>
            <a:ext cx="130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/>
              <a:t>drugi bit pary</a:t>
            </a:r>
          </a:p>
        </p:txBody>
      </p:sp>
      <p:cxnSp>
        <p:nvCxnSpPr>
          <p:cNvPr id="225" name="Łącznik prostoliniowy 224"/>
          <p:cNvCxnSpPr/>
          <p:nvPr/>
        </p:nvCxnSpPr>
        <p:spPr>
          <a:xfrm>
            <a:off x="6516216" y="6318612"/>
            <a:ext cx="208823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prostoliniowy 225"/>
          <p:cNvCxnSpPr/>
          <p:nvPr/>
        </p:nvCxnSpPr>
        <p:spPr>
          <a:xfrm>
            <a:off x="6595051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oliniowy 226"/>
          <p:cNvCxnSpPr/>
          <p:nvPr/>
        </p:nvCxnSpPr>
        <p:spPr>
          <a:xfrm>
            <a:off x="687625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oliniowy 227"/>
          <p:cNvCxnSpPr/>
          <p:nvPr/>
        </p:nvCxnSpPr>
        <p:spPr>
          <a:xfrm>
            <a:off x="7164288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oliniowy 228"/>
          <p:cNvCxnSpPr/>
          <p:nvPr/>
        </p:nvCxnSpPr>
        <p:spPr>
          <a:xfrm>
            <a:off x="7452320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oliniowy 229"/>
          <p:cNvCxnSpPr/>
          <p:nvPr/>
        </p:nvCxnSpPr>
        <p:spPr>
          <a:xfrm>
            <a:off x="7740352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oliniowy 230"/>
          <p:cNvCxnSpPr/>
          <p:nvPr/>
        </p:nvCxnSpPr>
        <p:spPr>
          <a:xfrm>
            <a:off x="8028384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oliniowy 231"/>
          <p:cNvCxnSpPr/>
          <p:nvPr/>
        </p:nvCxnSpPr>
        <p:spPr>
          <a:xfrm>
            <a:off x="8316416" y="6318612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ole tekstowe 232"/>
          <p:cNvSpPr txBox="1"/>
          <p:nvPr/>
        </p:nvSpPr>
        <p:spPr>
          <a:xfrm>
            <a:off x="637220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34" name="pole tekstowe 233"/>
          <p:cNvSpPr txBox="1"/>
          <p:nvPr/>
        </p:nvSpPr>
        <p:spPr>
          <a:xfrm>
            <a:off x="8364963" y="6318612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czas</a:t>
            </a:r>
          </a:p>
        </p:txBody>
      </p:sp>
      <p:sp>
        <p:nvSpPr>
          <p:cNvPr id="202" name="pole tekstowe 201"/>
          <p:cNvSpPr txBox="1"/>
          <p:nvPr/>
        </p:nvSpPr>
        <p:spPr>
          <a:xfrm>
            <a:off x="6659928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3" name="Elipsa 2"/>
          <p:cNvSpPr>
            <a:spLocks noChangeAspect="1"/>
          </p:cNvSpPr>
          <p:nvPr/>
        </p:nvSpPr>
        <p:spPr>
          <a:xfrm>
            <a:off x="3422160" y="1338480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" name="pole tekstowe 234"/>
          <p:cNvSpPr txBox="1"/>
          <p:nvPr/>
        </p:nvSpPr>
        <p:spPr>
          <a:xfrm>
            <a:off x="5868144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6" name="pole tekstowe 235"/>
          <p:cNvSpPr txBox="1"/>
          <p:nvPr/>
        </p:nvSpPr>
        <p:spPr>
          <a:xfrm>
            <a:off x="6934312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127" name="Elipsa 126"/>
          <p:cNvSpPr>
            <a:spLocks noChangeAspect="1"/>
          </p:cNvSpPr>
          <p:nvPr/>
        </p:nvSpPr>
        <p:spPr>
          <a:xfrm>
            <a:off x="4860032" y="1986537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4860032" y="2634609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>
            <a:spLocks noChangeAspect="1"/>
          </p:cNvSpPr>
          <p:nvPr/>
        </p:nvSpPr>
        <p:spPr>
          <a:xfrm>
            <a:off x="4142240" y="2634624"/>
            <a:ext cx="146304" cy="1463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4" name="pole tekstowe 223"/>
          <p:cNvSpPr txBox="1"/>
          <p:nvPr/>
        </p:nvSpPr>
        <p:spPr>
          <a:xfrm>
            <a:off x="7249640" y="59492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00</a:t>
            </a:r>
          </a:p>
        </p:txBody>
      </p:sp>
      <p:sp>
        <p:nvSpPr>
          <p:cNvPr id="223" name="pole tekstowe 222"/>
          <p:cNvSpPr txBox="1"/>
          <p:nvPr/>
        </p:nvSpPr>
        <p:spPr>
          <a:xfrm>
            <a:off x="5868144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0</a:t>
            </a:r>
          </a:p>
        </p:txBody>
      </p:sp>
      <p:sp>
        <p:nvSpPr>
          <p:cNvPr id="237" name="Elipsa 236"/>
          <p:cNvSpPr>
            <a:spLocks noChangeAspect="1"/>
          </p:cNvSpPr>
          <p:nvPr/>
        </p:nvSpPr>
        <p:spPr>
          <a:xfrm>
            <a:off x="7862987" y="692711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7862972" y="1338480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9" name="Elipsa 238"/>
          <p:cNvSpPr>
            <a:spLocks noChangeAspect="1"/>
          </p:cNvSpPr>
          <p:nvPr/>
        </p:nvSpPr>
        <p:spPr>
          <a:xfrm>
            <a:off x="7862972" y="1986552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7862972" y="2634624"/>
            <a:ext cx="146304" cy="1463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41" name="Łącznik prostoliniowy 240"/>
          <p:cNvCxnSpPr/>
          <p:nvPr/>
        </p:nvCxnSpPr>
        <p:spPr>
          <a:xfrm>
            <a:off x="7212612" y="764704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oliniowy 241"/>
          <p:cNvCxnSpPr/>
          <p:nvPr/>
        </p:nvCxnSpPr>
        <p:spPr>
          <a:xfrm>
            <a:off x="7214900" y="2708920"/>
            <a:ext cx="72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oliniowy 247"/>
          <p:cNvCxnSpPr/>
          <p:nvPr/>
        </p:nvCxnSpPr>
        <p:spPr>
          <a:xfrm flipV="1">
            <a:off x="7246374" y="142328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oliniowy 248"/>
          <p:cNvCxnSpPr/>
          <p:nvPr/>
        </p:nvCxnSpPr>
        <p:spPr>
          <a:xfrm flipV="1">
            <a:off x="7232152" y="2060848"/>
            <a:ext cx="668354" cy="628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Łącznik prostoliniowy 249"/>
          <p:cNvCxnSpPr>
            <a:endCxn id="237" idx="3"/>
          </p:cNvCxnSpPr>
          <p:nvPr/>
        </p:nvCxnSpPr>
        <p:spPr>
          <a:xfrm flipV="1">
            <a:off x="7214900" y="817589"/>
            <a:ext cx="669513" cy="1171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oliniowy 250"/>
          <p:cNvCxnSpPr/>
          <p:nvPr/>
        </p:nvCxnSpPr>
        <p:spPr>
          <a:xfrm>
            <a:off x="7214915" y="764704"/>
            <a:ext cx="720065" cy="645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pole tekstowe 251"/>
          <p:cNvSpPr txBox="1"/>
          <p:nvPr/>
        </p:nvSpPr>
        <p:spPr>
          <a:xfrm>
            <a:off x="7500644" y="12687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sp>
        <p:nvSpPr>
          <p:cNvPr id="253" name="pole tekstowe 252"/>
          <p:cNvSpPr txBox="1"/>
          <p:nvPr/>
        </p:nvSpPr>
        <p:spPr>
          <a:xfrm>
            <a:off x="7395620" y="71418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4" name="pole tekstowe 253"/>
          <p:cNvSpPr txBox="1"/>
          <p:nvPr/>
        </p:nvSpPr>
        <p:spPr>
          <a:xfrm>
            <a:off x="7619854" y="15838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5" name="pole tekstowe 254"/>
          <p:cNvSpPr txBox="1"/>
          <p:nvPr/>
        </p:nvSpPr>
        <p:spPr>
          <a:xfrm>
            <a:off x="7386104" y="244215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01</a:t>
            </a:r>
          </a:p>
        </p:txBody>
      </p:sp>
      <p:sp>
        <p:nvSpPr>
          <p:cNvPr id="256" name="pole tekstowe 255"/>
          <p:cNvSpPr txBox="1"/>
          <p:nvPr/>
        </p:nvSpPr>
        <p:spPr>
          <a:xfrm>
            <a:off x="7251604" y="11462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11</a:t>
            </a:r>
          </a:p>
        </p:txBody>
      </p:sp>
      <p:sp>
        <p:nvSpPr>
          <p:cNvPr id="257" name="pole tekstowe 256"/>
          <p:cNvSpPr txBox="1"/>
          <p:nvPr/>
        </p:nvSpPr>
        <p:spPr>
          <a:xfrm>
            <a:off x="728462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8" name="pole tekstowe 257"/>
          <p:cNvSpPr txBox="1"/>
          <p:nvPr/>
        </p:nvSpPr>
        <p:spPr>
          <a:xfrm>
            <a:off x="7644660" y="213285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10</a:t>
            </a:r>
          </a:p>
        </p:txBody>
      </p:sp>
      <p:sp>
        <p:nvSpPr>
          <p:cNvPr id="259" name="pole tekstowe 258"/>
          <p:cNvSpPr txBox="1"/>
          <p:nvPr/>
        </p:nvSpPr>
        <p:spPr>
          <a:xfrm>
            <a:off x="7356628" y="49817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00</a:t>
            </a:r>
          </a:p>
        </p:txBody>
      </p:sp>
      <p:cxnSp>
        <p:nvCxnSpPr>
          <p:cNvPr id="260" name="Łącznik prostoliniowy 259"/>
          <p:cNvCxnSpPr/>
          <p:nvPr/>
        </p:nvCxnSpPr>
        <p:spPr>
          <a:xfrm>
            <a:off x="7172914" y="1398862"/>
            <a:ext cx="771806" cy="669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Łącznik prostoliniowy 260"/>
          <p:cNvCxnSpPr/>
          <p:nvPr/>
        </p:nvCxnSpPr>
        <p:spPr>
          <a:xfrm>
            <a:off x="7164288" y="1390236"/>
            <a:ext cx="793232" cy="136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Prostokąt zaokrąglony 261"/>
          <p:cNvSpPr/>
          <p:nvPr/>
        </p:nvSpPr>
        <p:spPr>
          <a:xfrm>
            <a:off x="4058428" y="6237312"/>
            <a:ext cx="1771018" cy="4198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Krok 8</a:t>
            </a:r>
          </a:p>
        </p:txBody>
      </p:sp>
    </p:spTree>
    <p:extLst>
      <p:ext uri="{BB962C8B-B14F-4D97-AF65-F5344CB8AC3E}">
        <p14:creationId xmlns:p14="http://schemas.microsoft.com/office/powerpoint/2010/main" val="521317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1456</Words>
  <Application>Microsoft Office PowerPoint</Application>
  <PresentationFormat>Pokaz na ekranie (4:3)</PresentationFormat>
  <Paragraphs>1306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Sławomir Kula</dc:creator>
  <cp:lastModifiedBy>Piwowarska Elżbieta</cp:lastModifiedBy>
  <cp:revision>2</cp:revision>
  <dcterms:created xsi:type="dcterms:W3CDTF">2019-09-22T12:16:49Z</dcterms:created>
  <dcterms:modified xsi:type="dcterms:W3CDTF">2021-08-26T16:04:08Z</dcterms:modified>
</cp:coreProperties>
</file>