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738" y="22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65350-EABC-4F24-9F11-21C51BE9C6D6}" type="datetimeFigureOut">
              <a:rPr lang="pl-PL" smtClean="0"/>
              <a:pPr/>
              <a:t>26.08.2021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57BB-9512-4F69-8BF0-B815C08DBC4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1294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65350-EABC-4F24-9F11-21C51BE9C6D6}" type="datetimeFigureOut">
              <a:rPr lang="pl-PL" smtClean="0"/>
              <a:pPr/>
              <a:t>26.08.2021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57BB-9512-4F69-8BF0-B815C08DBC4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933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65350-EABC-4F24-9F11-21C51BE9C6D6}" type="datetimeFigureOut">
              <a:rPr lang="pl-PL" smtClean="0"/>
              <a:pPr/>
              <a:t>26.08.2021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57BB-9512-4F69-8BF0-B815C08DBC4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0045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65350-EABC-4F24-9F11-21C51BE9C6D6}" type="datetimeFigureOut">
              <a:rPr lang="pl-PL" smtClean="0"/>
              <a:pPr/>
              <a:t>26.08.2021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57BB-9512-4F69-8BF0-B815C08DBC4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6619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65350-EABC-4F24-9F11-21C51BE9C6D6}" type="datetimeFigureOut">
              <a:rPr lang="pl-PL" smtClean="0"/>
              <a:pPr/>
              <a:t>26.08.2021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57BB-9512-4F69-8BF0-B815C08DBC4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141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65350-EABC-4F24-9F11-21C51BE9C6D6}" type="datetimeFigureOut">
              <a:rPr lang="pl-PL" smtClean="0"/>
              <a:pPr/>
              <a:t>26.08.2021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57BB-9512-4F69-8BF0-B815C08DBC4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252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65350-EABC-4F24-9F11-21C51BE9C6D6}" type="datetimeFigureOut">
              <a:rPr lang="pl-PL" smtClean="0"/>
              <a:pPr/>
              <a:t>26.08.2021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57BB-9512-4F69-8BF0-B815C08DBC4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6858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65350-EABC-4F24-9F11-21C51BE9C6D6}" type="datetimeFigureOut">
              <a:rPr lang="pl-PL" smtClean="0"/>
              <a:pPr/>
              <a:t>26.08.2021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57BB-9512-4F69-8BF0-B815C08DBC4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1545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65350-EABC-4F24-9F11-21C51BE9C6D6}" type="datetimeFigureOut">
              <a:rPr lang="pl-PL" smtClean="0"/>
              <a:pPr/>
              <a:t>26.08.2021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57BB-9512-4F69-8BF0-B815C08DBC4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2554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65350-EABC-4F24-9F11-21C51BE9C6D6}" type="datetimeFigureOut">
              <a:rPr lang="pl-PL" smtClean="0"/>
              <a:pPr/>
              <a:t>26.08.2021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57BB-9512-4F69-8BF0-B815C08DBC4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6217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65350-EABC-4F24-9F11-21C51BE9C6D6}" type="datetimeFigureOut">
              <a:rPr lang="pl-PL" smtClean="0"/>
              <a:pPr/>
              <a:t>26.08.2021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57BB-9512-4F69-8BF0-B815C08DBC4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0433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65350-EABC-4F24-9F11-21C51BE9C6D6}" type="datetimeFigureOut">
              <a:rPr lang="pl-PL" smtClean="0"/>
              <a:pPr/>
              <a:t>26.08.2021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C57BB-9512-4F69-8BF0-B815C08DBC4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181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a 12"/>
          <p:cNvGrpSpPr/>
          <p:nvPr/>
        </p:nvGrpSpPr>
        <p:grpSpPr>
          <a:xfrm>
            <a:off x="196928" y="260648"/>
            <a:ext cx="8695552" cy="6396518"/>
            <a:chOff x="196928" y="260648"/>
            <a:chExt cx="8695552" cy="6396518"/>
          </a:xfrm>
        </p:grpSpPr>
        <p:sp>
          <p:nvSpPr>
            <p:cNvPr id="2" name="Elipsa 1"/>
            <p:cNvSpPr>
              <a:spLocks noChangeAspect="1"/>
            </p:cNvSpPr>
            <p:nvPr/>
          </p:nvSpPr>
          <p:spPr>
            <a:xfrm>
              <a:off x="3422175" y="692711"/>
              <a:ext cx="146304" cy="14630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" name="Elipsa 2"/>
            <p:cNvSpPr>
              <a:spLocks noChangeAspect="1"/>
            </p:cNvSpPr>
            <p:nvPr/>
          </p:nvSpPr>
          <p:spPr>
            <a:xfrm>
              <a:off x="3422160" y="1338480"/>
              <a:ext cx="146304" cy="14630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" name="Elipsa 3"/>
            <p:cNvSpPr>
              <a:spLocks noChangeAspect="1"/>
            </p:cNvSpPr>
            <p:nvPr/>
          </p:nvSpPr>
          <p:spPr>
            <a:xfrm>
              <a:off x="3422160" y="1986552"/>
              <a:ext cx="146304" cy="14630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" name="Elipsa 4"/>
            <p:cNvSpPr>
              <a:spLocks noChangeAspect="1"/>
            </p:cNvSpPr>
            <p:nvPr/>
          </p:nvSpPr>
          <p:spPr>
            <a:xfrm>
              <a:off x="3422160" y="2634624"/>
              <a:ext cx="146304" cy="14630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" name="Elipsa 5"/>
            <p:cNvSpPr>
              <a:spLocks noChangeAspect="1"/>
            </p:cNvSpPr>
            <p:nvPr/>
          </p:nvSpPr>
          <p:spPr>
            <a:xfrm>
              <a:off x="4142255" y="692711"/>
              <a:ext cx="146304" cy="14630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7" name="Elipsa 6"/>
            <p:cNvSpPr>
              <a:spLocks noChangeAspect="1"/>
            </p:cNvSpPr>
            <p:nvPr/>
          </p:nvSpPr>
          <p:spPr>
            <a:xfrm>
              <a:off x="4142240" y="1338480"/>
              <a:ext cx="146304" cy="14630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" name="Elipsa 7"/>
            <p:cNvSpPr>
              <a:spLocks noChangeAspect="1"/>
            </p:cNvSpPr>
            <p:nvPr/>
          </p:nvSpPr>
          <p:spPr>
            <a:xfrm>
              <a:off x="4142240" y="1986552"/>
              <a:ext cx="146304" cy="14630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" name="Elipsa 8"/>
            <p:cNvSpPr>
              <a:spLocks noChangeAspect="1"/>
            </p:cNvSpPr>
            <p:nvPr/>
          </p:nvSpPr>
          <p:spPr>
            <a:xfrm>
              <a:off x="4142240" y="2634624"/>
              <a:ext cx="146304" cy="14630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0" name="Elipsa 9"/>
            <p:cNvSpPr>
              <a:spLocks noChangeAspect="1"/>
            </p:cNvSpPr>
            <p:nvPr/>
          </p:nvSpPr>
          <p:spPr>
            <a:xfrm>
              <a:off x="2702095" y="692696"/>
              <a:ext cx="146304" cy="14630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1" name="Elipsa 10"/>
            <p:cNvSpPr>
              <a:spLocks noChangeAspect="1"/>
            </p:cNvSpPr>
            <p:nvPr/>
          </p:nvSpPr>
          <p:spPr>
            <a:xfrm>
              <a:off x="2702080" y="1338465"/>
              <a:ext cx="146304" cy="14630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2" name="Elipsa 11"/>
            <p:cNvSpPr>
              <a:spLocks noChangeAspect="1"/>
            </p:cNvSpPr>
            <p:nvPr/>
          </p:nvSpPr>
          <p:spPr>
            <a:xfrm>
              <a:off x="2702080" y="1986537"/>
              <a:ext cx="146304" cy="146304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8" name="Elipsa 17"/>
            <p:cNvSpPr>
              <a:spLocks noChangeAspect="1"/>
            </p:cNvSpPr>
            <p:nvPr/>
          </p:nvSpPr>
          <p:spPr>
            <a:xfrm>
              <a:off x="2702080" y="2636912"/>
              <a:ext cx="146304" cy="14630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22" name="Łącznik prostoliniowy 21"/>
            <p:cNvCxnSpPr/>
            <p:nvPr/>
          </p:nvCxnSpPr>
          <p:spPr>
            <a:xfrm>
              <a:off x="2771800" y="764704"/>
              <a:ext cx="72236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Łącznik prostoliniowy 22"/>
            <p:cNvCxnSpPr/>
            <p:nvPr/>
          </p:nvCxnSpPr>
          <p:spPr>
            <a:xfrm>
              <a:off x="3491880" y="764704"/>
              <a:ext cx="72236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Łącznik prostoliniowy 23"/>
            <p:cNvCxnSpPr/>
            <p:nvPr/>
          </p:nvCxnSpPr>
          <p:spPr>
            <a:xfrm>
              <a:off x="3494168" y="2708920"/>
              <a:ext cx="72236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Łącznik prostoliniowy 24"/>
            <p:cNvCxnSpPr/>
            <p:nvPr/>
          </p:nvCxnSpPr>
          <p:spPr>
            <a:xfrm>
              <a:off x="2774088" y="2708920"/>
              <a:ext cx="72236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Łącznik prostoliniowy 38"/>
            <p:cNvCxnSpPr>
              <a:stCxn id="11" idx="1"/>
              <a:endCxn id="4" idx="1"/>
            </p:cNvCxnSpPr>
            <p:nvPr/>
          </p:nvCxnSpPr>
          <p:spPr>
            <a:xfrm>
              <a:off x="2723506" y="1359891"/>
              <a:ext cx="720080" cy="6480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Łącznik prostoliniowy 41"/>
            <p:cNvCxnSpPr>
              <a:stCxn id="12" idx="7"/>
              <a:endCxn id="2" idx="3"/>
            </p:cNvCxnSpPr>
            <p:nvPr/>
          </p:nvCxnSpPr>
          <p:spPr>
            <a:xfrm flipV="1">
              <a:off x="2826958" y="817589"/>
              <a:ext cx="616643" cy="11903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Łącznik prostoliniowy 45"/>
            <p:cNvCxnSpPr/>
            <p:nvPr/>
          </p:nvCxnSpPr>
          <p:spPr>
            <a:xfrm flipV="1">
              <a:off x="2813880" y="1438654"/>
              <a:ext cx="646928" cy="57490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Łącznik prostoliniowy 48"/>
            <p:cNvCxnSpPr/>
            <p:nvPr/>
          </p:nvCxnSpPr>
          <p:spPr>
            <a:xfrm flipV="1">
              <a:off x="2801110" y="2059734"/>
              <a:ext cx="668354" cy="6289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Łącznik prostoliniowy 49"/>
            <p:cNvCxnSpPr/>
            <p:nvPr/>
          </p:nvCxnSpPr>
          <p:spPr>
            <a:xfrm flipV="1">
              <a:off x="3525642" y="1423288"/>
              <a:ext cx="668354" cy="6289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Łącznik prostoliniowy 50"/>
            <p:cNvCxnSpPr/>
            <p:nvPr/>
          </p:nvCxnSpPr>
          <p:spPr>
            <a:xfrm flipV="1">
              <a:off x="3511420" y="2060848"/>
              <a:ext cx="668354" cy="6289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Łącznik prostoliniowy 51"/>
            <p:cNvCxnSpPr>
              <a:endCxn id="6" idx="3"/>
            </p:cNvCxnSpPr>
            <p:nvPr/>
          </p:nvCxnSpPr>
          <p:spPr>
            <a:xfrm flipV="1">
              <a:off x="3494168" y="817589"/>
              <a:ext cx="669513" cy="11712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Łącznik prostoliniowy 54"/>
            <p:cNvCxnSpPr/>
            <p:nvPr/>
          </p:nvCxnSpPr>
          <p:spPr>
            <a:xfrm>
              <a:off x="3452182" y="1398862"/>
              <a:ext cx="771806" cy="66949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Łącznik prostoliniowy 56"/>
            <p:cNvCxnSpPr/>
            <p:nvPr/>
          </p:nvCxnSpPr>
          <p:spPr>
            <a:xfrm>
              <a:off x="3443556" y="1390236"/>
              <a:ext cx="793232" cy="13692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Łącznik prostoliniowy 57"/>
            <p:cNvCxnSpPr/>
            <p:nvPr/>
          </p:nvCxnSpPr>
          <p:spPr>
            <a:xfrm>
              <a:off x="2808592" y="1438654"/>
              <a:ext cx="669498" cy="124672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Łącznik prostoliniowy 58"/>
            <p:cNvCxnSpPr/>
            <p:nvPr/>
          </p:nvCxnSpPr>
          <p:spPr>
            <a:xfrm>
              <a:off x="2774103" y="764704"/>
              <a:ext cx="720065" cy="6457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Łącznik prostoliniowy 59"/>
            <p:cNvCxnSpPr/>
            <p:nvPr/>
          </p:nvCxnSpPr>
          <p:spPr>
            <a:xfrm>
              <a:off x="3494183" y="764704"/>
              <a:ext cx="720065" cy="6457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4" name="Grupa 103"/>
            <p:cNvGrpSpPr/>
            <p:nvPr/>
          </p:nvGrpSpPr>
          <p:grpSpPr>
            <a:xfrm>
              <a:off x="2058056" y="3140968"/>
              <a:ext cx="4175320" cy="2814485"/>
              <a:chOff x="2195736" y="3789040"/>
              <a:chExt cx="4175320" cy="2814485"/>
            </a:xfrm>
          </p:grpSpPr>
          <p:sp>
            <p:nvSpPr>
              <p:cNvPr id="61" name="Prostokąt 60"/>
              <p:cNvSpPr/>
              <p:nvPr/>
            </p:nvSpPr>
            <p:spPr>
              <a:xfrm>
                <a:off x="3329877" y="4941168"/>
                <a:ext cx="448891" cy="50405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62" name="Prostokąt 61"/>
              <p:cNvSpPr/>
              <p:nvPr/>
            </p:nvSpPr>
            <p:spPr>
              <a:xfrm>
                <a:off x="4554013" y="4941168"/>
                <a:ext cx="448891" cy="50405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grpSp>
            <p:nvGrpSpPr>
              <p:cNvPr id="67" name="Grupa 66"/>
              <p:cNvGrpSpPr/>
              <p:nvPr/>
            </p:nvGrpSpPr>
            <p:grpSpPr>
              <a:xfrm>
                <a:off x="3977415" y="5881840"/>
                <a:ext cx="283464" cy="283464"/>
                <a:chOff x="1115625" y="4581137"/>
                <a:chExt cx="283464" cy="283464"/>
              </a:xfrm>
            </p:grpSpPr>
            <p:sp>
              <p:nvSpPr>
                <p:cNvPr id="63" name="Elipsa 62"/>
                <p:cNvSpPr>
                  <a:spLocks noChangeAspect="1"/>
                </p:cNvSpPr>
                <p:nvPr/>
              </p:nvSpPr>
              <p:spPr>
                <a:xfrm>
                  <a:off x="1115625" y="4581137"/>
                  <a:ext cx="283464" cy="283464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/>
                </a:p>
              </p:txBody>
            </p:sp>
            <p:cxnSp>
              <p:nvCxnSpPr>
                <p:cNvPr id="65" name="Łącznik prostoliniowy 64"/>
                <p:cNvCxnSpPr/>
                <p:nvPr/>
              </p:nvCxnSpPr>
              <p:spPr>
                <a:xfrm>
                  <a:off x="1261418" y="4612672"/>
                  <a:ext cx="0" cy="21602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Łącznik prostoliniowy 65"/>
                <p:cNvCxnSpPr/>
                <p:nvPr/>
              </p:nvCxnSpPr>
              <p:spPr>
                <a:xfrm rot="16200000">
                  <a:off x="1252888" y="4604786"/>
                  <a:ext cx="0" cy="21602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8" name="Grupa 67"/>
              <p:cNvGrpSpPr/>
              <p:nvPr/>
            </p:nvGrpSpPr>
            <p:grpSpPr>
              <a:xfrm>
                <a:off x="3972847" y="4221088"/>
                <a:ext cx="283464" cy="283464"/>
                <a:chOff x="1115625" y="4581137"/>
                <a:chExt cx="283464" cy="283464"/>
              </a:xfrm>
            </p:grpSpPr>
            <p:sp>
              <p:nvSpPr>
                <p:cNvPr id="69" name="Elipsa 68"/>
                <p:cNvSpPr>
                  <a:spLocks noChangeAspect="1"/>
                </p:cNvSpPr>
                <p:nvPr/>
              </p:nvSpPr>
              <p:spPr>
                <a:xfrm>
                  <a:off x="1115625" y="4581137"/>
                  <a:ext cx="283464" cy="283464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/>
                </a:p>
              </p:txBody>
            </p:sp>
            <p:cxnSp>
              <p:nvCxnSpPr>
                <p:cNvPr id="70" name="Łącznik prostoliniowy 69"/>
                <p:cNvCxnSpPr/>
                <p:nvPr/>
              </p:nvCxnSpPr>
              <p:spPr>
                <a:xfrm>
                  <a:off x="1261418" y="4612672"/>
                  <a:ext cx="0" cy="21602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Łącznik prostoliniowy 70"/>
                <p:cNvCxnSpPr/>
                <p:nvPr/>
              </p:nvCxnSpPr>
              <p:spPr>
                <a:xfrm rot="16200000">
                  <a:off x="1252888" y="4604786"/>
                  <a:ext cx="0" cy="21602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3" name="Łącznik prostoliniowy 72"/>
              <p:cNvCxnSpPr>
                <a:stCxn id="61" idx="3"/>
                <a:endCxn id="62" idx="1"/>
              </p:cNvCxnSpPr>
              <p:nvPr/>
            </p:nvCxnSpPr>
            <p:spPr>
              <a:xfrm>
                <a:off x="3778768" y="5193196"/>
                <a:ext cx="775245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Łącznik prostoliniowy 73"/>
              <p:cNvCxnSpPr/>
              <p:nvPr/>
            </p:nvCxnSpPr>
            <p:spPr>
              <a:xfrm>
                <a:off x="4116863" y="5193196"/>
                <a:ext cx="0" cy="684075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Łącznik prostoliniowy 78"/>
              <p:cNvCxnSpPr>
                <a:endCxn id="61" idx="1"/>
              </p:cNvCxnSpPr>
              <p:nvPr/>
            </p:nvCxnSpPr>
            <p:spPr>
              <a:xfrm>
                <a:off x="2195736" y="5193196"/>
                <a:ext cx="1134141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Łącznik prostoliniowy 79"/>
              <p:cNvCxnSpPr/>
              <p:nvPr/>
            </p:nvCxnSpPr>
            <p:spPr>
              <a:xfrm>
                <a:off x="2842664" y="6021288"/>
                <a:ext cx="1134141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Łącznik prostoliniowy 80"/>
              <p:cNvCxnSpPr/>
              <p:nvPr/>
            </p:nvCxnSpPr>
            <p:spPr>
              <a:xfrm>
                <a:off x="2842664" y="4365104"/>
                <a:ext cx="1134141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Łącznik prostoliniowy 82"/>
              <p:cNvCxnSpPr/>
              <p:nvPr/>
            </p:nvCxnSpPr>
            <p:spPr>
              <a:xfrm>
                <a:off x="2842664" y="4370607"/>
                <a:ext cx="0" cy="1650681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Łącznik prostoliniowy 84"/>
              <p:cNvCxnSpPr/>
              <p:nvPr/>
            </p:nvCxnSpPr>
            <p:spPr>
              <a:xfrm>
                <a:off x="4254706" y="6021288"/>
                <a:ext cx="1134141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Łącznik prostoliniowy 85"/>
              <p:cNvCxnSpPr/>
              <p:nvPr/>
            </p:nvCxnSpPr>
            <p:spPr>
              <a:xfrm>
                <a:off x="4247391" y="4365104"/>
                <a:ext cx="1134141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Łącznik prostoliniowy 86"/>
              <p:cNvCxnSpPr/>
              <p:nvPr/>
            </p:nvCxnSpPr>
            <p:spPr>
              <a:xfrm>
                <a:off x="5377574" y="4365104"/>
                <a:ext cx="0" cy="1650681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Łącznik prostoliniowy 87"/>
              <p:cNvCxnSpPr/>
              <p:nvPr/>
            </p:nvCxnSpPr>
            <p:spPr>
              <a:xfrm>
                <a:off x="5008474" y="5199940"/>
                <a:ext cx="3691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Łącznik prostoliniowy 89"/>
              <p:cNvCxnSpPr/>
              <p:nvPr/>
            </p:nvCxnSpPr>
            <p:spPr>
              <a:xfrm>
                <a:off x="4124178" y="3789040"/>
                <a:ext cx="0" cy="43204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Łącznik prostoliniowy 92"/>
              <p:cNvCxnSpPr/>
              <p:nvPr/>
            </p:nvCxnSpPr>
            <p:spPr>
              <a:xfrm>
                <a:off x="4124178" y="6165304"/>
                <a:ext cx="0" cy="43204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Łącznik prostoliniowy 93"/>
              <p:cNvCxnSpPr/>
              <p:nvPr/>
            </p:nvCxnSpPr>
            <p:spPr>
              <a:xfrm>
                <a:off x="4120220" y="3789040"/>
                <a:ext cx="1854221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Łącznik prostoliniowy 95"/>
              <p:cNvCxnSpPr/>
              <p:nvPr/>
            </p:nvCxnSpPr>
            <p:spPr>
              <a:xfrm>
                <a:off x="4138808" y="6597352"/>
                <a:ext cx="1854221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Łącznik prostoliniowy 96"/>
              <p:cNvCxnSpPr/>
              <p:nvPr/>
            </p:nvCxnSpPr>
            <p:spPr>
              <a:xfrm>
                <a:off x="5975583" y="3795785"/>
                <a:ext cx="0" cy="1145383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Łącznik prostoliniowy 98"/>
              <p:cNvCxnSpPr/>
              <p:nvPr/>
            </p:nvCxnSpPr>
            <p:spPr>
              <a:xfrm>
                <a:off x="5967126" y="5458142"/>
                <a:ext cx="0" cy="1145383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Łącznik prostoliniowy 100"/>
              <p:cNvCxnSpPr/>
              <p:nvPr/>
            </p:nvCxnSpPr>
            <p:spPr>
              <a:xfrm>
                <a:off x="5971625" y="4941168"/>
                <a:ext cx="399431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Łącznik prostoliniowy 102"/>
              <p:cNvCxnSpPr/>
              <p:nvPr/>
            </p:nvCxnSpPr>
            <p:spPr>
              <a:xfrm>
                <a:off x="5971625" y="5445224"/>
                <a:ext cx="399431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5" name="pole tekstowe 104"/>
            <p:cNvSpPr txBox="1"/>
            <p:nvPr/>
          </p:nvSpPr>
          <p:spPr>
            <a:xfrm>
              <a:off x="4423687" y="4267564"/>
              <a:ext cx="4683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400" dirty="0"/>
                <a:t>Rp2</a:t>
              </a:r>
            </a:p>
          </p:txBody>
        </p:sp>
        <p:sp>
          <p:nvSpPr>
            <p:cNvPr id="106" name="pole tekstowe 105"/>
            <p:cNvSpPr txBox="1"/>
            <p:nvPr/>
          </p:nvSpPr>
          <p:spPr>
            <a:xfrm>
              <a:off x="3178285" y="4273351"/>
              <a:ext cx="4683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400" dirty="0"/>
                <a:t>Rp1</a:t>
              </a:r>
            </a:p>
          </p:txBody>
        </p:sp>
        <p:sp>
          <p:nvSpPr>
            <p:cNvPr id="107" name="pole tekstowe 106"/>
            <p:cNvSpPr txBox="1"/>
            <p:nvPr/>
          </p:nvSpPr>
          <p:spPr>
            <a:xfrm>
              <a:off x="1681047" y="548680"/>
              <a:ext cx="6303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/>
                <a:t>0    0</a:t>
              </a:r>
            </a:p>
          </p:txBody>
        </p:sp>
        <p:sp>
          <p:nvSpPr>
            <p:cNvPr id="108" name="pole tekstowe 107"/>
            <p:cNvSpPr txBox="1"/>
            <p:nvPr/>
          </p:nvSpPr>
          <p:spPr>
            <a:xfrm>
              <a:off x="1681047" y="1187460"/>
              <a:ext cx="6303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/>
                <a:t>1    0</a:t>
              </a:r>
            </a:p>
          </p:txBody>
        </p:sp>
        <p:sp>
          <p:nvSpPr>
            <p:cNvPr id="109" name="pole tekstowe 108"/>
            <p:cNvSpPr txBox="1"/>
            <p:nvPr/>
          </p:nvSpPr>
          <p:spPr>
            <a:xfrm>
              <a:off x="1681047" y="1844824"/>
              <a:ext cx="6303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/>
                <a:t>0    1</a:t>
              </a:r>
            </a:p>
          </p:txBody>
        </p:sp>
        <p:sp>
          <p:nvSpPr>
            <p:cNvPr id="110" name="pole tekstowe 109"/>
            <p:cNvSpPr txBox="1"/>
            <p:nvPr/>
          </p:nvSpPr>
          <p:spPr>
            <a:xfrm>
              <a:off x="1681047" y="2483604"/>
              <a:ext cx="6303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/>
                <a:t>1    1</a:t>
              </a:r>
            </a:p>
          </p:txBody>
        </p:sp>
        <p:sp>
          <p:nvSpPr>
            <p:cNvPr id="111" name="pole tekstowe 110"/>
            <p:cNvSpPr txBox="1"/>
            <p:nvPr/>
          </p:nvSpPr>
          <p:spPr>
            <a:xfrm>
              <a:off x="1547664" y="260648"/>
              <a:ext cx="91242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400" dirty="0"/>
                <a:t>Rp1    Rp2</a:t>
              </a:r>
            </a:p>
          </p:txBody>
        </p:sp>
        <p:sp>
          <p:nvSpPr>
            <p:cNvPr id="78" name="pole tekstowe 77"/>
            <p:cNvSpPr txBox="1"/>
            <p:nvPr/>
          </p:nvSpPr>
          <p:spPr>
            <a:xfrm>
              <a:off x="2954808" y="498158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00</a:t>
              </a:r>
            </a:p>
          </p:txBody>
        </p:sp>
        <p:sp>
          <p:nvSpPr>
            <p:cNvPr id="82" name="pole tekstowe 81"/>
            <p:cNvSpPr txBox="1"/>
            <p:nvPr/>
          </p:nvSpPr>
          <p:spPr>
            <a:xfrm>
              <a:off x="3674888" y="498158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00</a:t>
              </a:r>
            </a:p>
          </p:txBody>
        </p:sp>
        <p:sp>
          <p:nvSpPr>
            <p:cNvPr id="84" name="pole tekstowe 83"/>
            <p:cNvSpPr txBox="1"/>
            <p:nvPr/>
          </p:nvSpPr>
          <p:spPr>
            <a:xfrm>
              <a:off x="3779912" y="1268760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00</a:t>
              </a:r>
            </a:p>
          </p:txBody>
        </p:sp>
        <p:sp>
          <p:nvSpPr>
            <p:cNvPr id="89" name="pole tekstowe 88"/>
            <p:cNvSpPr txBox="1"/>
            <p:nvPr/>
          </p:nvSpPr>
          <p:spPr>
            <a:xfrm>
              <a:off x="3081098" y="1268760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00</a:t>
              </a:r>
            </a:p>
          </p:txBody>
        </p:sp>
        <p:sp>
          <p:nvSpPr>
            <p:cNvPr id="95" name="pole tekstowe 94"/>
            <p:cNvSpPr txBox="1"/>
            <p:nvPr/>
          </p:nvSpPr>
          <p:spPr>
            <a:xfrm>
              <a:off x="2987824" y="764704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11</a:t>
              </a:r>
            </a:p>
          </p:txBody>
        </p:sp>
        <p:sp>
          <p:nvSpPr>
            <p:cNvPr id="98" name="pole tekstowe 97"/>
            <p:cNvSpPr txBox="1"/>
            <p:nvPr/>
          </p:nvSpPr>
          <p:spPr>
            <a:xfrm>
              <a:off x="3674888" y="714182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11</a:t>
              </a:r>
            </a:p>
          </p:txBody>
        </p:sp>
        <p:sp>
          <p:nvSpPr>
            <p:cNvPr id="102" name="pole tekstowe 101"/>
            <p:cNvSpPr txBox="1"/>
            <p:nvPr/>
          </p:nvSpPr>
          <p:spPr>
            <a:xfrm>
              <a:off x="3179042" y="1575855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01</a:t>
              </a:r>
            </a:p>
          </p:txBody>
        </p:sp>
        <p:sp>
          <p:nvSpPr>
            <p:cNvPr id="112" name="pole tekstowe 111"/>
            <p:cNvSpPr txBox="1"/>
            <p:nvPr/>
          </p:nvSpPr>
          <p:spPr>
            <a:xfrm>
              <a:off x="3899122" y="1583845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01</a:t>
              </a:r>
            </a:p>
          </p:txBody>
        </p:sp>
        <p:sp>
          <p:nvSpPr>
            <p:cNvPr id="113" name="pole tekstowe 112"/>
            <p:cNvSpPr txBox="1"/>
            <p:nvPr/>
          </p:nvSpPr>
          <p:spPr>
            <a:xfrm>
              <a:off x="2945292" y="2445017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01</a:t>
              </a:r>
            </a:p>
          </p:txBody>
        </p:sp>
        <p:sp>
          <p:nvSpPr>
            <p:cNvPr id="114" name="pole tekstowe 113"/>
            <p:cNvSpPr txBox="1"/>
            <p:nvPr/>
          </p:nvSpPr>
          <p:spPr>
            <a:xfrm>
              <a:off x="3665372" y="2442154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01</a:t>
              </a:r>
            </a:p>
          </p:txBody>
        </p:sp>
        <p:sp>
          <p:nvSpPr>
            <p:cNvPr id="115" name="pole tekstowe 114"/>
            <p:cNvSpPr txBox="1"/>
            <p:nvPr/>
          </p:nvSpPr>
          <p:spPr>
            <a:xfrm>
              <a:off x="2843808" y="1146230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11</a:t>
              </a:r>
            </a:p>
          </p:txBody>
        </p:sp>
        <p:sp>
          <p:nvSpPr>
            <p:cNvPr id="116" name="pole tekstowe 115"/>
            <p:cNvSpPr txBox="1"/>
            <p:nvPr/>
          </p:nvSpPr>
          <p:spPr>
            <a:xfrm>
              <a:off x="3530872" y="1146230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11</a:t>
              </a:r>
            </a:p>
          </p:txBody>
        </p:sp>
        <p:sp>
          <p:nvSpPr>
            <p:cNvPr id="118" name="pole tekstowe 117"/>
            <p:cNvSpPr txBox="1"/>
            <p:nvPr/>
          </p:nvSpPr>
          <p:spPr>
            <a:xfrm>
              <a:off x="2832058" y="2132856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10</a:t>
              </a:r>
            </a:p>
          </p:txBody>
        </p:sp>
        <p:sp>
          <p:nvSpPr>
            <p:cNvPr id="119" name="pole tekstowe 118"/>
            <p:cNvSpPr txBox="1"/>
            <p:nvPr/>
          </p:nvSpPr>
          <p:spPr>
            <a:xfrm>
              <a:off x="3242840" y="2132856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10</a:t>
              </a:r>
            </a:p>
          </p:txBody>
        </p:sp>
        <p:sp>
          <p:nvSpPr>
            <p:cNvPr id="120" name="pole tekstowe 119"/>
            <p:cNvSpPr txBox="1"/>
            <p:nvPr/>
          </p:nvSpPr>
          <p:spPr>
            <a:xfrm>
              <a:off x="3563888" y="2132856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10</a:t>
              </a:r>
            </a:p>
          </p:txBody>
        </p:sp>
        <p:sp>
          <p:nvSpPr>
            <p:cNvPr id="121" name="pole tekstowe 120"/>
            <p:cNvSpPr txBox="1"/>
            <p:nvPr/>
          </p:nvSpPr>
          <p:spPr>
            <a:xfrm>
              <a:off x="3923928" y="2132856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10</a:t>
              </a:r>
            </a:p>
          </p:txBody>
        </p:sp>
        <p:cxnSp>
          <p:nvCxnSpPr>
            <p:cNvPr id="17" name="Łącznik prostoliniowy 16"/>
            <p:cNvCxnSpPr/>
            <p:nvPr/>
          </p:nvCxnSpPr>
          <p:spPr>
            <a:xfrm>
              <a:off x="6516216" y="4531739"/>
              <a:ext cx="864096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Łącznik prostoliniowy 25"/>
            <p:cNvCxnSpPr/>
            <p:nvPr/>
          </p:nvCxnSpPr>
          <p:spPr>
            <a:xfrm>
              <a:off x="6234520" y="4293096"/>
              <a:ext cx="288032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Dowolny kształt 28"/>
            <p:cNvSpPr/>
            <p:nvPr/>
          </p:nvSpPr>
          <p:spPr>
            <a:xfrm>
              <a:off x="6306528" y="4334712"/>
              <a:ext cx="106325" cy="390432"/>
            </a:xfrm>
            <a:custGeom>
              <a:avLst/>
              <a:gdLst>
                <a:gd name="connsiteX0" fmla="*/ 350887 w 350887"/>
                <a:gd name="connsiteY0" fmla="*/ 0 h 1435395"/>
                <a:gd name="connsiteX1" fmla="*/ 13 w 350887"/>
                <a:gd name="connsiteY1" fmla="*/ 723014 h 1435395"/>
                <a:gd name="connsiteX2" fmla="*/ 340255 w 350887"/>
                <a:gd name="connsiteY2" fmla="*/ 1435395 h 1435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50887" h="1435395">
                  <a:moveTo>
                    <a:pt x="350887" y="0"/>
                  </a:moveTo>
                  <a:cubicBezTo>
                    <a:pt x="176336" y="241891"/>
                    <a:pt x="1785" y="483782"/>
                    <a:pt x="13" y="723014"/>
                  </a:cubicBezTo>
                  <a:cubicBezTo>
                    <a:pt x="-1759" y="962246"/>
                    <a:pt x="169248" y="1198820"/>
                    <a:pt x="340255" y="1435395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22" name="pole tekstowe 121"/>
            <p:cNvSpPr txBox="1"/>
            <p:nvPr/>
          </p:nvSpPr>
          <p:spPr>
            <a:xfrm>
              <a:off x="3268538" y="448919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/>
                <a:t>0</a:t>
              </a:r>
            </a:p>
          </p:txBody>
        </p:sp>
        <p:sp>
          <p:nvSpPr>
            <p:cNvPr id="123" name="pole tekstowe 122"/>
            <p:cNvSpPr txBox="1"/>
            <p:nvPr/>
          </p:nvSpPr>
          <p:spPr>
            <a:xfrm>
              <a:off x="4492674" y="449161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/>
                <a:t>1</a:t>
              </a:r>
            </a:p>
          </p:txBody>
        </p:sp>
        <p:sp>
          <p:nvSpPr>
            <p:cNvPr id="125" name="Elipsa 124"/>
            <p:cNvSpPr>
              <a:spLocks noChangeAspect="1"/>
            </p:cNvSpPr>
            <p:nvPr/>
          </p:nvSpPr>
          <p:spPr>
            <a:xfrm>
              <a:off x="4860047" y="692696"/>
              <a:ext cx="146304" cy="14630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26" name="Elipsa 125"/>
            <p:cNvSpPr>
              <a:spLocks noChangeAspect="1"/>
            </p:cNvSpPr>
            <p:nvPr/>
          </p:nvSpPr>
          <p:spPr>
            <a:xfrm>
              <a:off x="4860032" y="1338465"/>
              <a:ext cx="146304" cy="14630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27" name="Elipsa 126"/>
            <p:cNvSpPr>
              <a:spLocks noChangeAspect="1"/>
            </p:cNvSpPr>
            <p:nvPr/>
          </p:nvSpPr>
          <p:spPr>
            <a:xfrm>
              <a:off x="4860032" y="1986537"/>
              <a:ext cx="146304" cy="14630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28" name="Elipsa 127"/>
            <p:cNvSpPr>
              <a:spLocks noChangeAspect="1"/>
            </p:cNvSpPr>
            <p:nvPr/>
          </p:nvSpPr>
          <p:spPr>
            <a:xfrm>
              <a:off x="4860032" y="2634609"/>
              <a:ext cx="146304" cy="14630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29" name="Elipsa 128"/>
            <p:cNvSpPr>
              <a:spLocks noChangeAspect="1"/>
            </p:cNvSpPr>
            <p:nvPr/>
          </p:nvSpPr>
          <p:spPr>
            <a:xfrm>
              <a:off x="5580127" y="692696"/>
              <a:ext cx="146304" cy="14630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30" name="Elipsa 129"/>
            <p:cNvSpPr>
              <a:spLocks noChangeAspect="1"/>
            </p:cNvSpPr>
            <p:nvPr/>
          </p:nvSpPr>
          <p:spPr>
            <a:xfrm>
              <a:off x="5580112" y="1338465"/>
              <a:ext cx="146304" cy="14630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31" name="Elipsa 130"/>
            <p:cNvSpPr>
              <a:spLocks noChangeAspect="1"/>
            </p:cNvSpPr>
            <p:nvPr/>
          </p:nvSpPr>
          <p:spPr>
            <a:xfrm>
              <a:off x="5580112" y="1986537"/>
              <a:ext cx="146304" cy="14630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32" name="Elipsa 131"/>
            <p:cNvSpPr>
              <a:spLocks noChangeAspect="1"/>
            </p:cNvSpPr>
            <p:nvPr/>
          </p:nvSpPr>
          <p:spPr>
            <a:xfrm>
              <a:off x="5580112" y="2634609"/>
              <a:ext cx="146304" cy="14630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133" name="Łącznik prostoliniowy 132"/>
            <p:cNvCxnSpPr/>
            <p:nvPr/>
          </p:nvCxnSpPr>
          <p:spPr>
            <a:xfrm>
              <a:off x="4929752" y="764689"/>
              <a:ext cx="72236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Łącznik prostoliniowy 133"/>
            <p:cNvCxnSpPr/>
            <p:nvPr/>
          </p:nvCxnSpPr>
          <p:spPr>
            <a:xfrm>
              <a:off x="4932040" y="2708905"/>
              <a:ext cx="72236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Łącznik prostoliniowy 134"/>
            <p:cNvCxnSpPr/>
            <p:nvPr/>
          </p:nvCxnSpPr>
          <p:spPr>
            <a:xfrm flipV="1">
              <a:off x="4963514" y="1423273"/>
              <a:ext cx="668354" cy="6289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Łącznik prostoliniowy 135"/>
            <p:cNvCxnSpPr/>
            <p:nvPr/>
          </p:nvCxnSpPr>
          <p:spPr>
            <a:xfrm flipV="1">
              <a:off x="4949292" y="2060833"/>
              <a:ext cx="668354" cy="6289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Łącznik prostoliniowy 136"/>
            <p:cNvCxnSpPr>
              <a:endCxn id="129" idx="3"/>
            </p:cNvCxnSpPr>
            <p:nvPr/>
          </p:nvCxnSpPr>
          <p:spPr>
            <a:xfrm flipV="1">
              <a:off x="4932040" y="817574"/>
              <a:ext cx="669513" cy="11712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Łącznik prostoliniowy 137"/>
            <p:cNvCxnSpPr/>
            <p:nvPr/>
          </p:nvCxnSpPr>
          <p:spPr>
            <a:xfrm>
              <a:off x="4890054" y="1398847"/>
              <a:ext cx="771806" cy="66949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Łącznik prostoliniowy 138"/>
            <p:cNvCxnSpPr/>
            <p:nvPr/>
          </p:nvCxnSpPr>
          <p:spPr>
            <a:xfrm>
              <a:off x="4881428" y="1390221"/>
              <a:ext cx="793232" cy="13692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Łącznik prostoliniowy 139"/>
            <p:cNvCxnSpPr/>
            <p:nvPr/>
          </p:nvCxnSpPr>
          <p:spPr>
            <a:xfrm>
              <a:off x="4932055" y="764689"/>
              <a:ext cx="720065" cy="6457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pole tekstowe 140"/>
            <p:cNvSpPr txBox="1"/>
            <p:nvPr/>
          </p:nvSpPr>
          <p:spPr>
            <a:xfrm>
              <a:off x="5217784" y="1268745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00</a:t>
              </a:r>
            </a:p>
          </p:txBody>
        </p:sp>
        <p:sp>
          <p:nvSpPr>
            <p:cNvPr id="142" name="pole tekstowe 141"/>
            <p:cNvSpPr txBox="1"/>
            <p:nvPr/>
          </p:nvSpPr>
          <p:spPr>
            <a:xfrm>
              <a:off x="5112760" y="714167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11</a:t>
              </a:r>
            </a:p>
          </p:txBody>
        </p:sp>
        <p:sp>
          <p:nvSpPr>
            <p:cNvPr id="143" name="pole tekstowe 142"/>
            <p:cNvSpPr txBox="1"/>
            <p:nvPr/>
          </p:nvSpPr>
          <p:spPr>
            <a:xfrm>
              <a:off x="5336994" y="1583830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01</a:t>
              </a:r>
            </a:p>
          </p:txBody>
        </p:sp>
        <p:sp>
          <p:nvSpPr>
            <p:cNvPr id="144" name="pole tekstowe 143"/>
            <p:cNvSpPr txBox="1"/>
            <p:nvPr/>
          </p:nvSpPr>
          <p:spPr>
            <a:xfrm>
              <a:off x="5103244" y="2442139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01</a:t>
              </a:r>
            </a:p>
          </p:txBody>
        </p:sp>
        <p:sp>
          <p:nvSpPr>
            <p:cNvPr id="145" name="pole tekstowe 144"/>
            <p:cNvSpPr txBox="1"/>
            <p:nvPr/>
          </p:nvSpPr>
          <p:spPr>
            <a:xfrm>
              <a:off x="4968744" y="1146215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11</a:t>
              </a:r>
            </a:p>
          </p:txBody>
        </p:sp>
        <p:sp>
          <p:nvSpPr>
            <p:cNvPr id="146" name="pole tekstowe 145"/>
            <p:cNvSpPr txBox="1"/>
            <p:nvPr/>
          </p:nvSpPr>
          <p:spPr>
            <a:xfrm>
              <a:off x="5001760" y="2132841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10</a:t>
              </a:r>
            </a:p>
          </p:txBody>
        </p:sp>
        <p:sp>
          <p:nvSpPr>
            <p:cNvPr id="147" name="pole tekstowe 146"/>
            <p:cNvSpPr txBox="1"/>
            <p:nvPr/>
          </p:nvSpPr>
          <p:spPr>
            <a:xfrm>
              <a:off x="5361800" y="2132841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10</a:t>
              </a:r>
            </a:p>
          </p:txBody>
        </p:sp>
        <p:cxnSp>
          <p:nvCxnSpPr>
            <p:cNvPr id="156" name="Łącznik prostoliniowy 155"/>
            <p:cNvCxnSpPr/>
            <p:nvPr/>
          </p:nvCxnSpPr>
          <p:spPr>
            <a:xfrm>
              <a:off x="4188276" y="764704"/>
              <a:ext cx="72236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Łącznik prostoliniowy 156"/>
            <p:cNvCxnSpPr/>
            <p:nvPr/>
          </p:nvCxnSpPr>
          <p:spPr>
            <a:xfrm>
              <a:off x="4190564" y="2708920"/>
              <a:ext cx="72236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Łącznik prostoliniowy 157"/>
            <p:cNvCxnSpPr/>
            <p:nvPr/>
          </p:nvCxnSpPr>
          <p:spPr>
            <a:xfrm flipV="1">
              <a:off x="4222038" y="1423288"/>
              <a:ext cx="668354" cy="6289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Łącznik prostoliniowy 158"/>
            <p:cNvCxnSpPr/>
            <p:nvPr/>
          </p:nvCxnSpPr>
          <p:spPr>
            <a:xfrm flipV="1">
              <a:off x="4207816" y="2060848"/>
              <a:ext cx="668354" cy="6289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Łącznik prostoliniowy 159"/>
            <p:cNvCxnSpPr/>
            <p:nvPr/>
          </p:nvCxnSpPr>
          <p:spPr>
            <a:xfrm flipV="1">
              <a:off x="4190564" y="817589"/>
              <a:ext cx="669513" cy="11712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Łącznik prostoliniowy 160"/>
            <p:cNvCxnSpPr/>
            <p:nvPr/>
          </p:nvCxnSpPr>
          <p:spPr>
            <a:xfrm>
              <a:off x="4148578" y="1398862"/>
              <a:ext cx="771806" cy="66949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Łącznik prostoliniowy 161"/>
            <p:cNvCxnSpPr/>
            <p:nvPr/>
          </p:nvCxnSpPr>
          <p:spPr>
            <a:xfrm>
              <a:off x="4139952" y="1390236"/>
              <a:ext cx="793232" cy="13692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Łącznik prostoliniowy 162"/>
            <p:cNvCxnSpPr/>
            <p:nvPr/>
          </p:nvCxnSpPr>
          <p:spPr>
            <a:xfrm>
              <a:off x="4190579" y="764704"/>
              <a:ext cx="720065" cy="6457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pole tekstowe 163"/>
            <p:cNvSpPr txBox="1"/>
            <p:nvPr/>
          </p:nvSpPr>
          <p:spPr>
            <a:xfrm>
              <a:off x="4476308" y="1268760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00</a:t>
              </a:r>
            </a:p>
          </p:txBody>
        </p:sp>
        <p:sp>
          <p:nvSpPr>
            <p:cNvPr id="165" name="pole tekstowe 164"/>
            <p:cNvSpPr txBox="1"/>
            <p:nvPr/>
          </p:nvSpPr>
          <p:spPr>
            <a:xfrm>
              <a:off x="4371284" y="714182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11</a:t>
              </a:r>
            </a:p>
          </p:txBody>
        </p:sp>
        <p:sp>
          <p:nvSpPr>
            <p:cNvPr id="166" name="pole tekstowe 165"/>
            <p:cNvSpPr txBox="1"/>
            <p:nvPr/>
          </p:nvSpPr>
          <p:spPr>
            <a:xfrm>
              <a:off x="4595518" y="1583845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01</a:t>
              </a:r>
            </a:p>
          </p:txBody>
        </p:sp>
        <p:sp>
          <p:nvSpPr>
            <p:cNvPr id="167" name="pole tekstowe 166"/>
            <p:cNvSpPr txBox="1"/>
            <p:nvPr/>
          </p:nvSpPr>
          <p:spPr>
            <a:xfrm>
              <a:off x="4361768" y="2442154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01</a:t>
              </a:r>
            </a:p>
          </p:txBody>
        </p:sp>
        <p:sp>
          <p:nvSpPr>
            <p:cNvPr id="168" name="pole tekstowe 167"/>
            <p:cNvSpPr txBox="1"/>
            <p:nvPr/>
          </p:nvSpPr>
          <p:spPr>
            <a:xfrm>
              <a:off x="4227268" y="1146230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11</a:t>
              </a:r>
            </a:p>
          </p:txBody>
        </p:sp>
        <p:sp>
          <p:nvSpPr>
            <p:cNvPr id="169" name="pole tekstowe 168"/>
            <p:cNvSpPr txBox="1"/>
            <p:nvPr/>
          </p:nvSpPr>
          <p:spPr>
            <a:xfrm>
              <a:off x="4260284" y="2132856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10</a:t>
              </a:r>
            </a:p>
          </p:txBody>
        </p:sp>
        <p:sp>
          <p:nvSpPr>
            <p:cNvPr id="170" name="pole tekstowe 169"/>
            <p:cNvSpPr txBox="1"/>
            <p:nvPr/>
          </p:nvSpPr>
          <p:spPr>
            <a:xfrm>
              <a:off x="4620324" y="2132856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10</a:t>
              </a:r>
            </a:p>
          </p:txBody>
        </p:sp>
        <p:sp>
          <p:nvSpPr>
            <p:cNvPr id="171" name="Elipsa 170"/>
            <p:cNvSpPr>
              <a:spLocks noChangeAspect="1"/>
            </p:cNvSpPr>
            <p:nvPr/>
          </p:nvSpPr>
          <p:spPr>
            <a:xfrm>
              <a:off x="6341487" y="692696"/>
              <a:ext cx="146304" cy="14630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72" name="Elipsa 171"/>
            <p:cNvSpPr>
              <a:spLocks noChangeAspect="1"/>
            </p:cNvSpPr>
            <p:nvPr/>
          </p:nvSpPr>
          <p:spPr>
            <a:xfrm>
              <a:off x="6341472" y="1338465"/>
              <a:ext cx="146304" cy="14630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73" name="Elipsa 172"/>
            <p:cNvSpPr>
              <a:spLocks noChangeAspect="1"/>
            </p:cNvSpPr>
            <p:nvPr/>
          </p:nvSpPr>
          <p:spPr>
            <a:xfrm>
              <a:off x="6341472" y="1986537"/>
              <a:ext cx="146304" cy="14630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74" name="Elipsa 173"/>
            <p:cNvSpPr>
              <a:spLocks noChangeAspect="1"/>
            </p:cNvSpPr>
            <p:nvPr/>
          </p:nvSpPr>
          <p:spPr>
            <a:xfrm>
              <a:off x="6341472" y="2634609"/>
              <a:ext cx="146304" cy="14630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175" name="Łącznik prostoliniowy 174"/>
            <p:cNvCxnSpPr/>
            <p:nvPr/>
          </p:nvCxnSpPr>
          <p:spPr>
            <a:xfrm>
              <a:off x="5691112" y="764689"/>
              <a:ext cx="72236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Łącznik prostoliniowy 175"/>
            <p:cNvCxnSpPr/>
            <p:nvPr/>
          </p:nvCxnSpPr>
          <p:spPr>
            <a:xfrm>
              <a:off x="5693400" y="2708905"/>
              <a:ext cx="72236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Łącznik prostoliniowy 176"/>
            <p:cNvCxnSpPr/>
            <p:nvPr/>
          </p:nvCxnSpPr>
          <p:spPr>
            <a:xfrm flipV="1">
              <a:off x="5724874" y="1423273"/>
              <a:ext cx="668354" cy="6289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Łącznik prostoliniowy 177"/>
            <p:cNvCxnSpPr/>
            <p:nvPr/>
          </p:nvCxnSpPr>
          <p:spPr>
            <a:xfrm flipV="1">
              <a:off x="5710652" y="2060833"/>
              <a:ext cx="668354" cy="6289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Łącznik prostoliniowy 178"/>
            <p:cNvCxnSpPr>
              <a:endCxn id="171" idx="3"/>
            </p:cNvCxnSpPr>
            <p:nvPr/>
          </p:nvCxnSpPr>
          <p:spPr>
            <a:xfrm flipV="1">
              <a:off x="5693400" y="817574"/>
              <a:ext cx="669513" cy="11712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Łącznik prostoliniowy 179"/>
            <p:cNvCxnSpPr/>
            <p:nvPr/>
          </p:nvCxnSpPr>
          <p:spPr>
            <a:xfrm>
              <a:off x="5651414" y="1398847"/>
              <a:ext cx="771806" cy="66949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Łącznik prostoliniowy 180"/>
            <p:cNvCxnSpPr/>
            <p:nvPr/>
          </p:nvCxnSpPr>
          <p:spPr>
            <a:xfrm>
              <a:off x="5642788" y="1390221"/>
              <a:ext cx="793232" cy="13692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Łącznik prostoliniowy 181"/>
            <p:cNvCxnSpPr/>
            <p:nvPr/>
          </p:nvCxnSpPr>
          <p:spPr>
            <a:xfrm>
              <a:off x="5693415" y="764689"/>
              <a:ext cx="720065" cy="6457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pole tekstowe 182"/>
            <p:cNvSpPr txBox="1"/>
            <p:nvPr/>
          </p:nvSpPr>
          <p:spPr>
            <a:xfrm>
              <a:off x="5979144" y="1268745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00</a:t>
              </a:r>
            </a:p>
          </p:txBody>
        </p:sp>
        <p:sp>
          <p:nvSpPr>
            <p:cNvPr id="184" name="pole tekstowe 183"/>
            <p:cNvSpPr txBox="1"/>
            <p:nvPr/>
          </p:nvSpPr>
          <p:spPr>
            <a:xfrm>
              <a:off x="5874120" y="714167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11</a:t>
              </a:r>
            </a:p>
          </p:txBody>
        </p:sp>
        <p:sp>
          <p:nvSpPr>
            <p:cNvPr id="185" name="pole tekstowe 184"/>
            <p:cNvSpPr txBox="1"/>
            <p:nvPr/>
          </p:nvSpPr>
          <p:spPr>
            <a:xfrm>
              <a:off x="6098354" y="1583830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01</a:t>
              </a:r>
            </a:p>
          </p:txBody>
        </p:sp>
        <p:sp>
          <p:nvSpPr>
            <p:cNvPr id="186" name="pole tekstowe 185"/>
            <p:cNvSpPr txBox="1"/>
            <p:nvPr/>
          </p:nvSpPr>
          <p:spPr>
            <a:xfrm>
              <a:off x="5864604" y="2442139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01</a:t>
              </a:r>
            </a:p>
          </p:txBody>
        </p:sp>
        <p:sp>
          <p:nvSpPr>
            <p:cNvPr id="187" name="pole tekstowe 186"/>
            <p:cNvSpPr txBox="1"/>
            <p:nvPr/>
          </p:nvSpPr>
          <p:spPr>
            <a:xfrm>
              <a:off x="5730104" y="1146215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11</a:t>
              </a:r>
            </a:p>
          </p:txBody>
        </p:sp>
        <p:sp>
          <p:nvSpPr>
            <p:cNvPr id="188" name="pole tekstowe 187"/>
            <p:cNvSpPr txBox="1"/>
            <p:nvPr/>
          </p:nvSpPr>
          <p:spPr>
            <a:xfrm>
              <a:off x="5763120" y="2132841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10</a:t>
              </a:r>
            </a:p>
          </p:txBody>
        </p:sp>
        <p:sp>
          <p:nvSpPr>
            <p:cNvPr id="189" name="pole tekstowe 188"/>
            <p:cNvSpPr txBox="1"/>
            <p:nvPr/>
          </p:nvSpPr>
          <p:spPr>
            <a:xfrm>
              <a:off x="6123160" y="2132841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10</a:t>
              </a:r>
            </a:p>
          </p:txBody>
        </p:sp>
        <p:sp>
          <p:nvSpPr>
            <p:cNvPr id="190" name="pole tekstowe 189"/>
            <p:cNvSpPr txBox="1"/>
            <p:nvPr/>
          </p:nvSpPr>
          <p:spPr>
            <a:xfrm>
              <a:off x="4394968" y="498158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00</a:t>
              </a:r>
            </a:p>
          </p:txBody>
        </p:sp>
        <p:sp>
          <p:nvSpPr>
            <p:cNvPr id="191" name="pole tekstowe 190"/>
            <p:cNvSpPr txBox="1"/>
            <p:nvPr/>
          </p:nvSpPr>
          <p:spPr>
            <a:xfrm>
              <a:off x="5115048" y="498158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00</a:t>
              </a:r>
            </a:p>
          </p:txBody>
        </p:sp>
        <p:sp>
          <p:nvSpPr>
            <p:cNvPr id="192" name="pole tekstowe 191"/>
            <p:cNvSpPr txBox="1"/>
            <p:nvPr/>
          </p:nvSpPr>
          <p:spPr>
            <a:xfrm>
              <a:off x="5835128" y="498158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00</a:t>
              </a:r>
            </a:p>
          </p:txBody>
        </p:sp>
        <p:cxnSp>
          <p:nvCxnSpPr>
            <p:cNvPr id="14" name="Łącznik prostoliniowy 13"/>
            <p:cNvCxnSpPr/>
            <p:nvPr/>
          </p:nvCxnSpPr>
          <p:spPr>
            <a:xfrm>
              <a:off x="899592" y="6309320"/>
              <a:ext cx="2088232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oliniowy 15"/>
            <p:cNvCxnSpPr/>
            <p:nvPr/>
          </p:nvCxnSpPr>
          <p:spPr>
            <a:xfrm>
              <a:off x="978427" y="6309320"/>
              <a:ext cx="0" cy="72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Łącznik prostoliniowy 151"/>
            <p:cNvCxnSpPr/>
            <p:nvPr/>
          </p:nvCxnSpPr>
          <p:spPr>
            <a:xfrm>
              <a:off x="1259632" y="6309320"/>
              <a:ext cx="0" cy="72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Łącznik prostoliniowy 152"/>
            <p:cNvCxnSpPr/>
            <p:nvPr/>
          </p:nvCxnSpPr>
          <p:spPr>
            <a:xfrm>
              <a:off x="1547664" y="6309320"/>
              <a:ext cx="0" cy="72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Łącznik prostoliniowy 153"/>
            <p:cNvCxnSpPr/>
            <p:nvPr/>
          </p:nvCxnSpPr>
          <p:spPr>
            <a:xfrm>
              <a:off x="1835696" y="6309320"/>
              <a:ext cx="0" cy="72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Łącznik prostoliniowy 154"/>
            <p:cNvCxnSpPr/>
            <p:nvPr/>
          </p:nvCxnSpPr>
          <p:spPr>
            <a:xfrm>
              <a:off x="2123728" y="6309320"/>
              <a:ext cx="0" cy="72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Łącznik prostoliniowy 192"/>
            <p:cNvCxnSpPr/>
            <p:nvPr/>
          </p:nvCxnSpPr>
          <p:spPr>
            <a:xfrm>
              <a:off x="2411760" y="6309320"/>
              <a:ext cx="0" cy="72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Łącznik prostoliniowy 193"/>
            <p:cNvCxnSpPr/>
            <p:nvPr/>
          </p:nvCxnSpPr>
          <p:spPr>
            <a:xfrm>
              <a:off x="2699792" y="6309320"/>
              <a:ext cx="0" cy="72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5" name="pole tekstowe 194"/>
            <p:cNvSpPr txBox="1"/>
            <p:nvPr/>
          </p:nvSpPr>
          <p:spPr>
            <a:xfrm>
              <a:off x="827584" y="59399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/>
                <a:t>1</a:t>
              </a:r>
            </a:p>
          </p:txBody>
        </p:sp>
        <p:sp>
          <p:nvSpPr>
            <p:cNvPr id="196" name="pole tekstowe 195"/>
            <p:cNvSpPr txBox="1"/>
            <p:nvPr/>
          </p:nvSpPr>
          <p:spPr>
            <a:xfrm>
              <a:off x="1101962" y="594928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/>
                <a:t>1</a:t>
              </a:r>
            </a:p>
          </p:txBody>
        </p:sp>
        <p:sp>
          <p:nvSpPr>
            <p:cNvPr id="197" name="pole tekstowe 196"/>
            <p:cNvSpPr txBox="1"/>
            <p:nvPr/>
          </p:nvSpPr>
          <p:spPr>
            <a:xfrm>
              <a:off x="1389994" y="594928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/>
                <a:t>0</a:t>
              </a:r>
            </a:p>
          </p:txBody>
        </p:sp>
        <p:sp>
          <p:nvSpPr>
            <p:cNvPr id="198" name="pole tekstowe 197"/>
            <p:cNvSpPr txBox="1"/>
            <p:nvPr/>
          </p:nvSpPr>
          <p:spPr>
            <a:xfrm>
              <a:off x="1678026" y="594928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/>
                <a:t>1</a:t>
              </a:r>
            </a:p>
          </p:txBody>
        </p:sp>
        <p:sp>
          <p:nvSpPr>
            <p:cNvPr id="199" name="pole tekstowe 198"/>
            <p:cNvSpPr txBox="1"/>
            <p:nvPr/>
          </p:nvSpPr>
          <p:spPr>
            <a:xfrm>
              <a:off x="1966058" y="594928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/>
                <a:t>0</a:t>
              </a:r>
            </a:p>
          </p:txBody>
        </p:sp>
        <p:sp>
          <p:nvSpPr>
            <p:cNvPr id="200" name="pole tekstowe 199"/>
            <p:cNvSpPr txBox="1"/>
            <p:nvPr/>
          </p:nvSpPr>
          <p:spPr>
            <a:xfrm>
              <a:off x="2254090" y="594928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/>
                <a:t>0</a:t>
              </a:r>
            </a:p>
          </p:txBody>
        </p:sp>
        <p:sp>
          <p:nvSpPr>
            <p:cNvPr id="201" name="pole tekstowe 200"/>
            <p:cNvSpPr txBox="1"/>
            <p:nvPr/>
          </p:nvSpPr>
          <p:spPr>
            <a:xfrm>
              <a:off x="2542122" y="594928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/>
                <a:t>1</a:t>
              </a:r>
            </a:p>
          </p:txBody>
        </p:sp>
        <p:sp>
          <p:nvSpPr>
            <p:cNvPr id="27" name="pole tekstowe 26"/>
            <p:cNvSpPr txBox="1"/>
            <p:nvPr/>
          </p:nvSpPr>
          <p:spPr>
            <a:xfrm>
              <a:off x="2748339" y="6309320"/>
              <a:ext cx="5275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czas</a:t>
              </a:r>
            </a:p>
          </p:txBody>
        </p:sp>
        <p:sp>
          <p:nvSpPr>
            <p:cNvPr id="203" name="Elipsa 202"/>
            <p:cNvSpPr>
              <a:spLocks noChangeAspect="1"/>
            </p:cNvSpPr>
            <p:nvPr/>
          </p:nvSpPr>
          <p:spPr>
            <a:xfrm>
              <a:off x="7133575" y="692711"/>
              <a:ext cx="146304" cy="14630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04" name="Elipsa 203"/>
            <p:cNvSpPr>
              <a:spLocks noChangeAspect="1"/>
            </p:cNvSpPr>
            <p:nvPr/>
          </p:nvSpPr>
          <p:spPr>
            <a:xfrm>
              <a:off x="7133560" y="1338480"/>
              <a:ext cx="146304" cy="14630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05" name="Elipsa 204"/>
            <p:cNvSpPr>
              <a:spLocks noChangeAspect="1"/>
            </p:cNvSpPr>
            <p:nvPr/>
          </p:nvSpPr>
          <p:spPr>
            <a:xfrm>
              <a:off x="7133560" y="1986552"/>
              <a:ext cx="146304" cy="14630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06" name="Elipsa 205"/>
            <p:cNvSpPr>
              <a:spLocks noChangeAspect="1"/>
            </p:cNvSpPr>
            <p:nvPr/>
          </p:nvSpPr>
          <p:spPr>
            <a:xfrm>
              <a:off x="7133560" y="2634624"/>
              <a:ext cx="146304" cy="14630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207" name="Łącznik prostoliniowy 206"/>
            <p:cNvCxnSpPr/>
            <p:nvPr/>
          </p:nvCxnSpPr>
          <p:spPr>
            <a:xfrm>
              <a:off x="6483200" y="764704"/>
              <a:ext cx="72236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Łącznik prostoliniowy 207"/>
            <p:cNvCxnSpPr/>
            <p:nvPr/>
          </p:nvCxnSpPr>
          <p:spPr>
            <a:xfrm>
              <a:off x="6485488" y="2708920"/>
              <a:ext cx="72236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Łącznik prostoliniowy 208"/>
            <p:cNvCxnSpPr/>
            <p:nvPr/>
          </p:nvCxnSpPr>
          <p:spPr>
            <a:xfrm flipV="1">
              <a:off x="6516962" y="1423288"/>
              <a:ext cx="668354" cy="6289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Łącznik prostoliniowy 209"/>
            <p:cNvCxnSpPr/>
            <p:nvPr/>
          </p:nvCxnSpPr>
          <p:spPr>
            <a:xfrm flipV="1">
              <a:off x="6502740" y="2060848"/>
              <a:ext cx="668354" cy="6289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Łącznik prostoliniowy 210"/>
            <p:cNvCxnSpPr>
              <a:endCxn id="203" idx="3"/>
            </p:cNvCxnSpPr>
            <p:nvPr/>
          </p:nvCxnSpPr>
          <p:spPr>
            <a:xfrm flipV="1">
              <a:off x="6485488" y="817589"/>
              <a:ext cx="669513" cy="11712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Łącznik prostoliniowy 211"/>
            <p:cNvCxnSpPr/>
            <p:nvPr/>
          </p:nvCxnSpPr>
          <p:spPr>
            <a:xfrm>
              <a:off x="6443502" y="1398862"/>
              <a:ext cx="771806" cy="66949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Łącznik prostoliniowy 212"/>
            <p:cNvCxnSpPr/>
            <p:nvPr/>
          </p:nvCxnSpPr>
          <p:spPr>
            <a:xfrm>
              <a:off x="6434876" y="1390236"/>
              <a:ext cx="793232" cy="13692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Łącznik prostoliniowy 213"/>
            <p:cNvCxnSpPr/>
            <p:nvPr/>
          </p:nvCxnSpPr>
          <p:spPr>
            <a:xfrm>
              <a:off x="6485503" y="764704"/>
              <a:ext cx="720065" cy="6457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" name="pole tekstowe 214"/>
            <p:cNvSpPr txBox="1"/>
            <p:nvPr/>
          </p:nvSpPr>
          <p:spPr>
            <a:xfrm>
              <a:off x="6771232" y="1268760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00</a:t>
              </a:r>
            </a:p>
          </p:txBody>
        </p:sp>
        <p:sp>
          <p:nvSpPr>
            <p:cNvPr id="216" name="pole tekstowe 215"/>
            <p:cNvSpPr txBox="1"/>
            <p:nvPr/>
          </p:nvSpPr>
          <p:spPr>
            <a:xfrm>
              <a:off x="6666208" y="714182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11</a:t>
              </a:r>
            </a:p>
          </p:txBody>
        </p:sp>
        <p:sp>
          <p:nvSpPr>
            <p:cNvPr id="217" name="pole tekstowe 216"/>
            <p:cNvSpPr txBox="1"/>
            <p:nvPr/>
          </p:nvSpPr>
          <p:spPr>
            <a:xfrm>
              <a:off x="6890442" y="1583845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01</a:t>
              </a:r>
            </a:p>
          </p:txBody>
        </p:sp>
        <p:sp>
          <p:nvSpPr>
            <p:cNvPr id="218" name="pole tekstowe 217"/>
            <p:cNvSpPr txBox="1"/>
            <p:nvPr/>
          </p:nvSpPr>
          <p:spPr>
            <a:xfrm>
              <a:off x="6656692" y="2442154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01</a:t>
              </a:r>
            </a:p>
          </p:txBody>
        </p:sp>
        <p:sp>
          <p:nvSpPr>
            <p:cNvPr id="219" name="pole tekstowe 218"/>
            <p:cNvSpPr txBox="1"/>
            <p:nvPr/>
          </p:nvSpPr>
          <p:spPr>
            <a:xfrm>
              <a:off x="6522192" y="1146230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11</a:t>
              </a:r>
            </a:p>
          </p:txBody>
        </p:sp>
        <p:sp>
          <p:nvSpPr>
            <p:cNvPr id="220" name="pole tekstowe 219"/>
            <p:cNvSpPr txBox="1"/>
            <p:nvPr/>
          </p:nvSpPr>
          <p:spPr>
            <a:xfrm>
              <a:off x="6555208" y="2132856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10</a:t>
              </a:r>
            </a:p>
          </p:txBody>
        </p:sp>
        <p:sp>
          <p:nvSpPr>
            <p:cNvPr id="221" name="pole tekstowe 220"/>
            <p:cNvSpPr txBox="1"/>
            <p:nvPr/>
          </p:nvSpPr>
          <p:spPr>
            <a:xfrm>
              <a:off x="6915248" y="2132856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10</a:t>
              </a:r>
            </a:p>
          </p:txBody>
        </p:sp>
        <p:sp>
          <p:nvSpPr>
            <p:cNvPr id="222" name="pole tekstowe 221"/>
            <p:cNvSpPr txBox="1"/>
            <p:nvPr/>
          </p:nvSpPr>
          <p:spPr>
            <a:xfrm>
              <a:off x="6627216" y="498173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00</a:t>
              </a:r>
            </a:p>
          </p:txBody>
        </p:sp>
        <p:sp>
          <p:nvSpPr>
            <p:cNvPr id="243" name="pole tekstowe 242"/>
            <p:cNvSpPr txBox="1"/>
            <p:nvPr/>
          </p:nvSpPr>
          <p:spPr>
            <a:xfrm>
              <a:off x="196928" y="1721992"/>
              <a:ext cx="117006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l-PL" sz="1600" dirty="0"/>
                <a:t>stan </a:t>
              </a:r>
            </a:p>
            <a:p>
              <a:pPr algn="ctr"/>
              <a:r>
                <a:rPr lang="pl-PL" sz="1600" dirty="0"/>
                <a:t>początkowy</a:t>
              </a:r>
            </a:p>
          </p:txBody>
        </p:sp>
        <p:cxnSp>
          <p:nvCxnSpPr>
            <p:cNvPr id="30" name="Łącznik prostoliniowy 29"/>
            <p:cNvCxnSpPr/>
            <p:nvPr/>
          </p:nvCxnSpPr>
          <p:spPr>
            <a:xfrm>
              <a:off x="1389994" y="2019904"/>
              <a:ext cx="301686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4" name="pole tekstowe 243"/>
            <p:cNvSpPr txBox="1"/>
            <p:nvPr/>
          </p:nvSpPr>
          <p:spPr>
            <a:xfrm>
              <a:off x="1043608" y="4386590"/>
              <a:ext cx="79842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l-PL" sz="1600" dirty="0"/>
                <a:t>wejście</a:t>
              </a:r>
            </a:p>
          </p:txBody>
        </p:sp>
        <p:sp>
          <p:nvSpPr>
            <p:cNvPr id="245" name="pole tekstowe 244"/>
            <p:cNvSpPr txBox="1"/>
            <p:nvPr/>
          </p:nvSpPr>
          <p:spPr>
            <a:xfrm>
              <a:off x="7527630" y="4386590"/>
              <a:ext cx="7918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l-PL" sz="1600" dirty="0"/>
                <a:t>wyjście</a:t>
              </a:r>
            </a:p>
          </p:txBody>
        </p:sp>
        <p:sp>
          <p:nvSpPr>
            <p:cNvPr id="246" name="pole tekstowe 245"/>
            <p:cNvSpPr txBox="1"/>
            <p:nvPr/>
          </p:nvSpPr>
          <p:spPr>
            <a:xfrm>
              <a:off x="6357925" y="3789040"/>
              <a:ext cx="159845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l-PL" sz="1600" dirty="0"/>
                <a:t>pierwszy bit pary</a:t>
              </a:r>
            </a:p>
          </p:txBody>
        </p:sp>
        <p:sp>
          <p:nvSpPr>
            <p:cNvPr id="247" name="pole tekstowe 246"/>
            <p:cNvSpPr txBox="1"/>
            <p:nvPr/>
          </p:nvSpPr>
          <p:spPr>
            <a:xfrm>
              <a:off x="6318166" y="4818638"/>
              <a:ext cx="130138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l-PL" sz="1600" dirty="0"/>
                <a:t>drugi bit pary</a:t>
              </a:r>
            </a:p>
          </p:txBody>
        </p:sp>
        <p:cxnSp>
          <p:nvCxnSpPr>
            <p:cNvPr id="248" name="Łącznik prostoliniowy 247"/>
            <p:cNvCxnSpPr/>
            <p:nvPr/>
          </p:nvCxnSpPr>
          <p:spPr>
            <a:xfrm>
              <a:off x="6516216" y="6318612"/>
              <a:ext cx="2088232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Łącznik prostoliniowy 248"/>
            <p:cNvCxnSpPr/>
            <p:nvPr/>
          </p:nvCxnSpPr>
          <p:spPr>
            <a:xfrm>
              <a:off x="6595051" y="6318612"/>
              <a:ext cx="0" cy="72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Łącznik prostoliniowy 249"/>
            <p:cNvCxnSpPr/>
            <p:nvPr/>
          </p:nvCxnSpPr>
          <p:spPr>
            <a:xfrm>
              <a:off x="6876256" y="6318612"/>
              <a:ext cx="0" cy="72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Łącznik prostoliniowy 250"/>
            <p:cNvCxnSpPr/>
            <p:nvPr/>
          </p:nvCxnSpPr>
          <p:spPr>
            <a:xfrm>
              <a:off x="7164288" y="6318612"/>
              <a:ext cx="0" cy="72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Łącznik prostoliniowy 251"/>
            <p:cNvCxnSpPr/>
            <p:nvPr/>
          </p:nvCxnSpPr>
          <p:spPr>
            <a:xfrm>
              <a:off x="7452320" y="6318612"/>
              <a:ext cx="0" cy="72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Łącznik prostoliniowy 252"/>
            <p:cNvCxnSpPr/>
            <p:nvPr/>
          </p:nvCxnSpPr>
          <p:spPr>
            <a:xfrm>
              <a:off x="7740352" y="6318612"/>
              <a:ext cx="0" cy="72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Łącznik prostoliniowy 253"/>
            <p:cNvCxnSpPr/>
            <p:nvPr/>
          </p:nvCxnSpPr>
          <p:spPr>
            <a:xfrm>
              <a:off x="8028384" y="6318612"/>
              <a:ext cx="0" cy="72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Łącznik prostoliniowy 254"/>
            <p:cNvCxnSpPr/>
            <p:nvPr/>
          </p:nvCxnSpPr>
          <p:spPr>
            <a:xfrm>
              <a:off x="8316416" y="6318612"/>
              <a:ext cx="0" cy="72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3" name="pole tekstowe 262"/>
            <p:cNvSpPr txBox="1"/>
            <p:nvPr/>
          </p:nvSpPr>
          <p:spPr>
            <a:xfrm>
              <a:off x="8364963" y="6318612"/>
              <a:ext cx="5275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czas</a:t>
              </a:r>
            </a:p>
          </p:txBody>
        </p:sp>
        <p:sp>
          <p:nvSpPr>
            <p:cNvPr id="266" name="Elipsa 265"/>
            <p:cNvSpPr>
              <a:spLocks noChangeAspect="1"/>
            </p:cNvSpPr>
            <p:nvPr/>
          </p:nvSpPr>
          <p:spPr>
            <a:xfrm>
              <a:off x="7862987" y="692711"/>
              <a:ext cx="146304" cy="14630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67" name="Elipsa 266"/>
            <p:cNvSpPr>
              <a:spLocks noChangeAspect="1"/>
            </p:cNvSpPr>
            <p:nvPr/>
          </p:nvSpPr>
          <p:spPr>
            <a:xfrm>
              <a:off x="7862972" y="1338480"/>
              <a:ext cx="146304" cy="14630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68" name="Elipsa 267"/>
            <p:cNvSpPr>
              <a:spLocks noChangeAspect="1"/>
            </p:cNvSpPr>
            <p:nvPr/>
          </p:nvSpPr>
          <p:spPr>
            <a:xfrm>
              <a:off x="7862972" y="1986552"/>
              <a:ext cx="146304" cy="14630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69" name="Elipsa 268"/>
            <p:cNvSpPr>
              <a:spLocks noChangeAspect="1"/>
            </p:cNvSpPr>
            <p:nvPr/>
          </p:nvSpPr>
          <p:spPr>
            <a:xfrm>
              <a:off x="7862972" y="2634624"/>
              <a:ext cx="146304" cy="14630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270" name="Łącznik prostoliniowy 269"/>
            <p:cNvCxnSpPr/>
            <p:nvPr/>
          </p:nvCxnSpPr>
          <p:spPr>
            <a:xfrm>
              <a:off x="7212612" y="764704"/>
              <a:ext cx="72236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Łącznik prostoliniowy 270"/>
            <p:cNvCxnSpPr/>
            <p:nvPr/>
          </p:nvCxnSpPr>
          <p:spPr>
            <a:xfrm>
              <a:off x="7214900" y="2708920"/>
              <a:ext cx="72236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Łącznik prostoliniowy 271"/>
            <p:cNvCxnSpPr/>
            <p:nvPr/>
          </p:nvCxnSpPr>
          <p:spPr>
            <a:xfrm flipV="1">
              <a:off x="7246374" y="1423288"/>
              <a:ext cx="668354" cy="6289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Łącznik prostoliniowy 272"/>
            <p:cNvCxnSpPr/>
            <p:nvPr/>
          </p:nvCxnSpPr>
          <p:spPr>
            <a:xfrm flipV="1">
              <a:off x="7232152" y="2060848"/>
              <a:ext cx="668354" cy="6289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Łącznik prostoliniowy 273"/>
            <p:cNvCxnSpPr>
              <a:endCxn id="266" idx="3"/>
            </p:cNvCxnSpPr>
            <p:nvPr/>
          </p:nvCxnSpPr>
          <p:spPr>
            <a:xfrm flipV="1">
              <a:off x="7214900" y="817589"/>
              <a:ext cx="669513" cy="11712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Łącznik prostoliniowy 274"/>
            <p:cNvCxnSpPr/>
            <p:nvPr/>
          </p:nvCxnSpPr>
          <p:spPr>
            <a:xfrm>
              <a:off x="7172914" y="1398862"/>
              <a:ext cx="771806" cy="66949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Łącznik prostoliniowy 275"/>
            <p:cNvCxnSpPr/>
            <p:nvPr/>
          </p:nvCxnSpPr>
          <p:spPr>
            <a:xfrm>
              <a:off x="7164288" y="1390236"/>
              <a:ext cx="793232" cy="13692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Łącznik prostoliniowy 276"/>
            <p:cNvCxnSpPr/>
            <p:nvPr/>
          </p:nvCxnSpPr>
          <p:spPr>
            <a:xfrm>
              <a:off x="7214915" y="764704"/>
              <a:ext cx="720065" cy="6457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8" name="pole tekstowe 277"/>
            <p:cNvSpPr txBox="1"/>
            <p:nvPr/>
          </p:nvSpPr>
          <p:spPr>
            <a:xfrm>
              <a:off x="7500644" y="1268760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00</a:t>
              </a:r>
            </a:p>
          </p:txBody>
        </p:sp>
        <p:sp>
          <p:nvSpPr>
            <p:cNvPr id="279" name="pole tekstowe 278"/>
            <p:cNvSpPr txBox="1"/>
            <p:nvPr/>
          </p:nvSpPr>
          <p:spPr>
            <a:xfrm>
              <a:off x="7395620" y="714182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11</a:t>
              </a:r>
            </a:p>
          </p:txBody>
        </p:sp>
        <p:sp>
          <p:nvSpPr>
            <p:cNvPr id="280" name="pole tekstowe 279"/>
            <p:cNvSpPr txBox="1"/>
            <p:nvPr/>
          </p:nvSpPr>
          <p:spPr>
            <a:xfrm>
              <a:off x="7619854" y="1583845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01</a:t>
              </a:r>
            </a:p>
          </p:txBody>
        </p:sp>
        <p:sp>
          <p:nvSpPr>
            <p:cNvPr id="281" name="pole tekstowe 280"/>
            <p:cNvSpPr txBox="1"/>
            <p:nvPr/>
          </p:nvSpPr>
          <p:spPr>
            <a:xfrm>
              <a:off x="7386104" y="2442154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01</a:t>
              </a:r>
            </a:p>
          </p:txBody>
        </p:sp>
        <p:sp>
          <p:nvSpPr>
            <p:cNvPr id="282" name="pole tekstowe 281"/>
            <p:cNvSpPr txBox="1"/>
            <p:nvPr/>
          </p:nvSpPr>
          <p:spPr>
            <a:xfrm>
              <a:off x="7251604" y="1146230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11</a:t>
              </a:r>
            </a:p>
          </p:txBody>
        </p:sp>
        <p:sp>
          <p:nvSpPr>
            <p:cNvPr id="283" name="pole tekstowe 282"/>
            <p:cNvSpPr txBox="1"/>
            <p:nvPr/>
          </p:nvSpPr>
          <p:spPr>
            <a:xfrm>
              <a:off x="7284620" y="2132856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10</a:t>
              </a:r>
            </a:p>
          </p:txBody>
        </p:sp>
        <p:sp>
          <p:nvSpPr>
            <p:cNvPr id="284" name="pole tekstowe 283"/>
            <p:cNvSpPr txBox="1"/>
            <p:nvPr/>
          </p:nvSpPr>
          <p:spPr>
            <a:xfrm>
              <a:off x="7644660" y="2132856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10</a:t>
              </a:r>
            </a:p>
          </p:txBody>
        </p:sp>
        <p:sp>
          <p:nvSpPr>
            <p:cNvPr id="285" name="pole tekstowe 284"/>
            <p:cNvSpPr txBox="1"/>
            <p:nvPr/>
          </p:nvSpPr>
          <p:spPr>
            <a:xfrm>
              <a:off x="7356628" y="498173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00</a:t>
              </a:r>
            </a:p>
          </p:txBody>
        </p:sp>
      </p:grpSp>
      <p:sp>
        <p:nvSpPr>
          <p:cNvPr id="15" name="Prostokąt zaokrąglony 14"/>
          <p:cNvSpPr/>
          <p:nvPr/>
        </p:nvSpPr>
        <p:spPr>
          <a:xfrm>
            <a:off x="4058428" y="6237312"/>
            <a:ext cx="1771018" cy="41985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>
                <a:solidFill>
                  <a:schemeClr val="accent1">
                    <a:lumMod val="50000"/>
                  </a:schemeClr>
                </a:solidFill>
              </a:rPr>
              <a:t>Stan początkowy</a:t>
            </a:r>
          </a:p>
        </p:txBody>
      </p:sp>
    </p:spTree>
    <p:extLst>
      <p:ext uri="{BB962C8B-B14F-4D97-AF65-F5344CB8AC3E}">
        <p14:creationId xmlns:p14="http://schemas.microsoft.com/office/powerpoint/2010/main" val="79493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>
            <a:spLocks noChangeAspect="1"/>
          </p:cNvSpPr>
          <p:nvPr/>
        </p:nvSpPr>
        <p:spPr>
          <a:xfrm>
            <a:off x="342217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Elipsa 3"/>
          <p:cNvSpPr>
            <a:spLocks noChangeAspect="1"/>
          </p:cNvSpPr>
          <p:nvPr/>
        </p:nvSpPr>
        <p:spPr>
          <a:xfrm>
            <a:off x="342216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Elipsa 4"/>
          <p:cNvSpPr>
            <a:spLocks noChangeAspect="1"/>
          </p:cNvSpPr>
          <p:nvPr/>
        </p:nvSpPr>
        <p:spPr>
          <a:xfrm>
            <a:off x="3422160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Elipsa 5"/>
          <p:cNvSpPr>
            <a:spLocks noChangeAspect="1"/>
          </p:cNvSpPr>
          <p:nvPr/>
        </p:nvSpPr>
        <p:spPr>
          <a:xfrm>
            <a:off x="414225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Elipsa 6"/>
          <p:cNvSpPr>
            <a:spLocks noChangeAspect="1"/>
          </p:cNvSpPr>
          <p:nvPr/>
        </p:nvSpPr>
        <p:spPr>
          <a:xfrm>
            <a:off x="4142240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Elipsa 7"/>
          <p:cNvSpPr>
            <a:spLocks noChangeAspect="1"/>
          </p:cNvSpPr>
          <p:nvPr/>
        </p:nvSpPr>
        <p:spPr>
          <a:xfrm>
            <a:off x="414224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Elipsa 9"/>
          <p:cNvSpPr>
            <a:spLocks noChangeAspect="1"/>
          </p:cNvSpPr>
          <p:nvPr/>
        </p:nvSpPr>
        <p:spPr>
          <a:xfrm>
            <a:off x="2702095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Elipsa 10"/>
          <p:cNvSpPr>
            <a:spLocks noChangeAspect="1"/>
          </p:cNvSpPr>
          <p:nvPr/>
        </p:nvSpPr>
        <p:spPr>
          <a:xfrm>
            <a:off x="2702080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Elipsa 11"/>
          <p:cNvSpPr>
            <a:spLocks noChangeAspect="1"/>
          </p:cNvSpPr>
          <p:nvPr/>
        </p:nvSpPr>
        <p:spPr>
          <a:xfrm>
            <a:off x="2702080" y="1986537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Elipsa 17"/>
          <p:cNvSpPr>
            <a:spLocks noChangeAspect="1"/>
          </p:cNvSpPr>
          <p:nvPr/>
        </p:nvSpPr>
        <p:spPr>
          <a:xfrm>
            <a:off x="2702080" y="263691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2" name="Łącznik prostoliniowy 21"/>
          <p:cNvCxnSpPr/>
          <p:nvPr/>
        </p:nvCxnSpPr>
        <p:spPr>
          <a:xfrm>
            <a:off x="277180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oliniowy 22"/>
          <p:cNvCxnSpPr/>
          <p:nvPr/>
        </p:nvCxnSpPr>
        <p:spPr>
          <a:xfrm>
            <a:off x="349188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oliniowy 23"/>
          <p:cNvCxnSpPr/>
          <p:nvPr/>
        </p:nvCxnSpPr>
        <p:spPr>
          <a:xfrm>
            <a:off x="349416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oliniowy 24"/>
          <p:cNvCxnSpPr/>
          <p:nvPr/>
        </p:nvCxnSpPr>
        <p:spPr>
          <a:xfrm>
            <a:off x="277408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oliniowy 38"/>
          <p:cNvCxnSpPr>
            <a:stCxn id="11" idx="1"/>
            <a:endCxn id="4" idx="1"/>
          </p:cNvCxnSpPr>
          <p:nvPr/>
        </p:nvCxnSpPr>
        <p:spPr>
          <a:xfrm>
            <a:off x="2723506" y="1359891"/>
            <a:ext cx="720080" cy="6480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oliniowy 41"/>
          <p:cNvCxnSpPr>
            <a:stCxn id="12" idx="7"/>
            <a:endCxn id="2" idx="3"/>
          </p:cNvCxnSpPr>
          <p:nvPr/>
        </p:nvCxnSpPr>
        <p:spPr>
          <a:xfrm flipV="1">
            <a:off x="2826958" y="817589"/>
            <a:ext cx="616643" cy="11903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oliniowy 45"/>
          <p:cNvCxnSpPr/>
          <p:nvPr/>
        </p:nvCxnSpPr>
        <p:spPr>
          <a:xfrm flipV="1">
            <a:off x="2813880" y="1438654"/>
            <a:ext cx="646928" cy="57490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oliniowy 48"/>
          <p:cNvCxnSpPr/>
          <p:nvPr/>
        </p:nvCxnSpPr>
        <p:spPr>
          <a:xfrm flipV="1">
            <a:off x="2801110" y="2059734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oliniowy 49"/>
          <p:cNvCxnSpPr/>
          <p:nvPr/>
        </p:nvCxnSpPr>
        <p:spPr>
          <a:xfrm flipV="1">
            <a:off x="3525642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oliniowy 50"/>
          <p:cNvCxnSpPr/>
          <p:nvPr/>
        </p:nvCxnSpPr>
        <p:spPr>
          <a:xfrm flipV="1">
            <a:off x="3511420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oliniowy 51"/>
          <p:cNvCxnSpPr>
            <a:endCxn id="6" idx="3"/>
          </p:cNvCxnSpPr>
          <p:nvPr/>
        </p:nvCxnSpPr>
        <p:spPr>
          <a:xfrm flipV="1">
            <a:off x="3494168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Łącznik prostoliniowy 54"/>
          <p:cNvCxnSpPr/>
          <p:nvPr/>
        </p:nvCxnSpPr>
        <p:spPr>
          <a:xfrm>
            <a:off x="3452182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Łącznik prostoliniowy 56"/>
          <p:cNvCxnSpPr/>
          <p:nvPr/>
        </p:nvCxnSpPr>
        <p:spPr>
          <a:xfrm>
            <a:off x="3443556" y="1390236"/>
            <a:ext cx="793232" cy="136929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Łącznik prostoliniowy 57"/>
          <p:cNvCxnSpPr/>
          <p:nvPr/>
        </p:nvCxnSpPr>
        <p:spPr>
          <a:xfrm>
            <a:off x="2808592" y="1438654"/>
            <a:ext cx="669498" cy="12467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Łącznik prostoliniowy 58"/>
          <p:cNvCxnSpPr/>
          <p:nvPr/>
        </p:nvCxnSpPr>
        <p:spPr>
          <a:xfrm>
            <a:off x="277410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Łącznik prostoliniowy 59"/>
          <p:cNvCxnSpPr/>
          <p:nvPr/>
        </p:nvCxnSpPr>
        <p:spPr>
          <a:xfrm>
            <a:off x="349418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upa 103"/>
          <p:cNvGrpSpPr/>
          <p:nvPr/>
        </p:nvGrpSpPr>
        <p:grpSpPr>
          <a:xfrm>
            <a:off x="2058056" y="3140968"/>
            <a:ext cx="4175320" cy="2814485"/>
            <a:chOff x="2195736" y="3789040"/>
            <a:chExt cx="4175320" cy="2814485"/>
          </a:xfrm>
        </p:grpSpPr>
        <p:sp>
          <p:nvSpPr>
            <p:cNvPr id="61" name="Prostokąt 60"/>
            <p:cNvSpPr/>
            <p:nvPr/>
          </p:nvSpPr>
          <p:spPr>
            <a:xfrm>
              <a:off x="3329877" y="4941168"/>
              <a:ext cx="448891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2" name="Prostokąt 61"/>
            <p:cNvSpPr/>
            <p:nvPr/>
          </p:nvSpPr>
          <p:spPr>
            <a:xfrm>
              <a:off x="4554013" y="4941168"/>
              <a:ext cx="448891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grpSp>
          <p:nvGrpSpPr>
            <p:cNvPr id="67" name="Grupa 66"/>
            <p:cNvGrpSpPr/>
            <p:nvPr/>
          </p:nvGrpSpPr>
          <p:grpSpPr>
            <a:xfrm>
              <a:off x="3977415" y="5881840"/>
              <a:ext cx="283464" cy="283464"/>
              <a:chOff x="1115625" y="4581137"/>
              <a:chExt cx="283464" cy="283464"/>
            </a:xfrm>
          </p:grpSpPr>
          <p:sp>
            <p:nvSpPr>
              <p:cNvPr id="63" name="Elipsa 62"/>
              <p:cNvSpPr>
                <a:spLocks noChangeAspect="1"/>
              </p:cNvSpPr>
              <p:nvPr/>
            </p:nvSpPr>
            <p:spPr>
              <a:xfrm>
                <a:off x="1115625" y="4581137"/>
                <a:ext cx="283464" cy="28346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65" name="Łącznik prostoliniowy 64"/>
              <p:cNvCxnSpPr/>
              <p:nvPr/>
            </p:nvCxnSpPr>
            <p:spPr>
              <a:xfrm>
                <a:off x="1261418" y="4612672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Łącznik prostoliniowy 65"/>
              <p:cNvCxnSpPr/>
              <p:nvPr/>
            </p:nvCxnSpPr>
            <p:spPr>
              <a:xfrm rot="16200000">
                <a:off x="1252888" y="4604786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upa 67"/>
            <p:cNvGrpSpPr/>
            <p:nvPr/>
          </p:nvGrpSpPr>
          <p:grpSpPr>
            <a:xfrm>
              <a:off x="3972847" y="4221088"/>
              <a:ext cx="283464" cy="283464"/>
              <a:chOff x="1115625" y="4581137"/>
              <a:chExt cx="283464" cy="283464"/>
            </a:xfrm>
          </p:grpSpPr>
          <p:sp>
            <p:nvSpPr>
              <p:cNvPr id="69" name="Elipsa 68"/>
              <p:cNvSpPr>
                <a:spLocks noChangeAspect="1"/>
              </p:cNvSpPr>
              <p:nvPr/>
            </p:nvSpPr>
            <p:spPr>
              <a:xfrm>
                <a:off x="1115625" y="4581137"/>
                <a:ext cx="283464" cy="28346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70" name="Łącznik prostoliniowy 69"/>
              <p:cNvCxnSpPr/>
              <p:nvPr/>
            </p:nvCxnSpPr>
            <p:spPr>
              <a:xfrm>
                <a:off x="1261418" y="4612672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Łącznik prostoliniowy 70"/>
              <p:cNvCxnSpPr/>
              <p:nvPr/>
            </p:nvCxnSpPr>
            <p:spPr>
              <a:xfrm rot="16200000">
                <a:off x="1252888" y="4604786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Łącznik prostoliniowy 72"/>
            <p:cNvCxnSpPr>
              <a:stCxn id="61" idx="3"/>
              <a:endCxn id="62" idx="1"/>
            </p:cNvCxnSpPr>
            <p:nvPr/>
          </p:nvCxnSpPr>
          <p:spPr>
            <a:xfrm>
              <a:off x="3778768" y="5193196"/>
              <a:ext cx="775245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Łącznik prostoliniowy 73"/>
            <p:cNvCxnSpPr/>
            <p:nvPr/>
          </p:nvCxnSpPr>
          <p:spPr>
            <a:xfrm>
              <a:off x="4116863" y="5193196"/>
              <a:ext cx="0" cy="684075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Łącznik prostoliniowy 78"/>
            <p:cNvCxnSpPr>
              <a:endCxn id="61" idx="1"/>
            </p:cNvCxnSpPr>
            <p:nvPr/>
          </p:nvCxnSpPr>
          <p:spPr>
            <a:xfrm>
              <a:off x="2195736" y="5193196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Łącznik prostoliniowy 79"/>
            <p:cNvCxnSpPr/>
            <p:nvPr/>
          </p:nvCxnSpPr>
          <p:spPr>
            <a:xfrm>
              <a:off x="2842664" y="6021288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Łącznik prostoliniowy 80"/>
            <p:cNvCxnSpPr/>
            <p:nvPr/>
          </p:nvCxnSpPr>
          <p:spPr>
            <a:xfrm>
              <a:off x="2842664" y="4365104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Łącznik prostoliniowy 82"/>
            <p:cNvCxnSpPr/>
            <p:nvPr/>
          </p:nvCxnSpPr>
          <p:spPr>
            <a:xfrm>
              <a:off x="2842664" y="4370607"/>
              <a:ext cx="0" cy="16506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Łącznik prostoliniowy 84"/>
            <p:cNvCxnSpPr/>
            <p:nvPr/>
          </p:nvCxnSpPr>
          <p:spPr>
            <a:xfrm>
              <a:off x="4254706" y="6021288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Łącznik prostoliniowy 85"/>
            <p:cNvCxnSpPr/>
            <p:nvPr/>
          </p:nvCxnSpPr>
          <p:spPr>
            <a:xfrm>
              <a:off x="4247391" y="4365104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Łącznik prostoliniowy 86"/>
            <p:cNvCxnSpPr/>
            <p:nvPr/>
          </p:nvCxnSpPr>
          <p:spPr>
            <a:xfrm>
              <a:off x="5377574" y="4365104"/>
              <a:ext cx="0" cy="16506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Łącznik prostoliniowy 87"/>
            <p:cNvCxnSpPr/>
            <p:nvPr/>
          </p:nvCxnSpPr>
          <p:spPr>
            <a:xfrm>
              <a:off x="5008474" y="5199940"/>
              <a:ext cx="3691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Łącznik prostoliniowy 89"/>
            <p:cNvCxnSpPr/>
            <p:nvPr/>
          </p:nvCxnSpPr>
          <p:spPr>
            <a:xfrm>
              <a:off x="4124178" y="3789040"/>
              <a:ext cx="0" cy="4320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oliniowy 92"/>
            <p:cNvCxnSpPr/>
            <p:nvPr/>
          </p:nvCxnSpPr>
          <p:spPr>
            <a:xfrm>
              <a:off x="4124178" y="6165304"/>
              <a:ext cx="0" cy="4320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Łącznik prostoliniowy 93"/>
            <p:cNvCxnSpPr/>
            <p:nvPr/>
          </p:nvCxnSpPr>
          <p:spPr>
            <a:xfrm>
              <a:off x="4120220" y="3789040"/>
              <a:ext cx="18542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Łącznik prostoliniowy 95"/>
            <p:cNvCxnSpPr/>
            <p:nvPr/>
          </p:nvCxnSpPr>
          <p:spPr>
            <a:xfrm>
              <a:off x="4138808" y="6597352"/>
              <a:ext cx="18542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Łącznik prostoliniowy 96"/>
            <p:cNvCxnSpPr/>
            <p:nvPr/>
          </p:nvCxnSpPr>
          <p:spPr>
            <a:xfrm>
              <a:off x="5975583" y="3795785"/>
              <a:ext cx="0" cy="1145383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Łącznik prostoliniowy 98"/>
            <p:cNvCxnSpPr/>
            <p:nvPr/>
          </p:nvCxnSpPr>
          <p:spPr>
            <a:xfrm>
              <a:off x="5967126" y="5458142"/>
              <a:ext cx="0" cy="1145383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Łącznik prostoliniowy 100"/>
            <p:cNvCxnSpPr/>
            <p:nvPr/>
          </p:nvCxnSpPr>
          <p:spPr>
            <a:xfrm>
              <a:off x="5971625" y="4941168"/>
              <a:ext cx="39943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Łącznik prostoliniowy 102"/>
            <p:cNvCxnSpPr/>
            <p:nvPr/>
          </p:nvCxnSpPr>
          <p:spPr>
            <a:xfrm>
              <a:off x="5971625" y="5445224"/>
              <a:ext cx="39943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pole tekstowe 104"/>
          <p:cNvSpPr txBox="1"/>
          <p:nvPr/>
        </p:nvSpPr>
        <p:spPr>
          <a:xfrm>
            <a:off x="4423687" y="4267564"/>
            <a:ext cx="468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Rp2</a:t>
            </a:r>
          </a:p>
        </p:txBody>
      </p:sp>
      <p:sp>
        <p:nvSpPr>
          <p:cNvPr id="106" name="pole tekstowe 105"/>
          <p:cNvSpPr txBox="1"/>
          <p:nvPr/>
        </p:nvSpPr>
        <p:spPr>
          <a:xfrm>
            <a:off x="3178285" y="4273351"/>
            <a:ext cx="468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Rp1</a:t>
            </a:r>
          </a:p>
        </p:txBody>
      </p:sp>
      <p:sp>
        <p:nvSpPr>
          <p:cNvPr id="107" name="pole tekstowe 106"/>
          <p:cNvSpPr txBox="1"/>
          <p:nvPr/>
        </p:nvSpPr>
        <p:spPr>
          <a:xfrm>
            <a:off x="1681047" y="54868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0    0</a:t>
            </a:r>
          </a:p>
        </p:txBody>
      </p:sp>
      <p:sp>
        <p:nvSpPr>
          <p:cNvPr id="108" name="pole tekstowe 107"/>
          <p:cNvSpPr txBox="1"/>
          <p:nvPr/>
        </p:nvSpPr>
        <p:spPr>
          <a:xfrm>
            <a:off x="1681047" y="118746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1    0</a:t>
            </a:r>
          </a:p>
        </p:txBody>
      </p:sp>
      <p:sp>
        <p:nvSpPr>
          <p:cNvPr id="109" name="pole tekstowe 108"/>
          <p:cNvSpPr txBox="1"/>
          <p:nvPr/>
        </p:nvSpPr>
        <p:spPr>
          <a:xfrm>
            <a:off x="1681047" y="184482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0    1</a:t>
            </a:r>
          </a:p>
        </p:txBody>
      </p:sp>
      <p:sp>
        <p:nvSpPr>
          <p:cNvPr id="110" name="pole tekstowe 109"/>
          <p:cNvSpPr txBox="1"/>
          <p:nvPr/>
        </p:nvSpPr>
        <p:spPr>
          <a:xfrm>
            <a:off x="1681047" y="248360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1    1</a:t>
            </a:r>
          </a:p>
        </p:txBody>
      </p:sp>
      <p:sp>
        <p:nvSpPr>
          <p:cNvPr id="111" name="pole tekstowe 110"/>
          <p:cNvSpPr txBox="1"/>
          <p:nvPr/>
        </p:nvSpPr>
        <p:spPr>
          <a:xfrm>
            <a:off x="1547664" y="260648"/>
            <a:ext cx="912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Rp1    Rp2</a:t>
            </a:r>
          </a:p>
        </p:txBody>
      </p:sp>
      <p:sp>
        <p:nvSpPr>
          <p:cNvPr id="78" name="pole tekstowe 77"/>
          <p:cNvSpPr txBox="1"/>
          <p:nvPr/>
        </p:nvSpPr>
        <p:spPr>
          <a:xfrm>
            <a:off x="295480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2" name="pole tekstowe 81"/>
          <p:cNvSpPr txBox="1"/>
          <p:nvPr/>
        </p:nvSpPr>
        <p:spPr>
          <a:xfrm>
            <a:off x="367488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4" name="pole tekstowe 83"/>
          <p:cNvSpPr txBox="1"/>
          <p:nvPr/>
        </p:nvSpPr>
        <p:spPr>
          <a:xfrm>
            <a:off x="3779912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9" name="pole tekstowe 88"/>
          <p:cNvSpPr txBox="1"/>
          <p:nvPr/>
        </p:nvSpPr>
        <p:spPr>
          <a:xfrm>
            <a:off x="3081098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95" name="pole tekstowe 94"/>
          <p:cNvSpPr txBox="1"/>
          <p:nvPr/>
        </p:nvSpPr>
        <p:spPr>
          <a:xfrm>
            <a:off x="2987824" y="76470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98" name="pole tekstowe 97"/>
          <p:cNvSpPr txBox="1"/>
          <p:nvPr/>
        </p:nvSpPr>
        <p:spPr>
          <a:xfrm>
            <a:off x="3674888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02" name="pole tekstowe 101"/>
          <p:cNvSpPr txBox="1"/>
          <p:nvPr/>
        </p:nvSpPr>
        <p:spPr>
          <a:xfrm>
            <a:off x="3179042" y="157585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2" name="pole tekstowe 111"/>
          <p:cNvSpPr txBox="1"/>
          <p:nvPr/>
        </p:nvSpPr>
        <p:spPr>
          <a:xfrm>
            <a:off x="3899122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3" name="pole tekstowe 112"/>
          <p:cNvSpPr txBox="1"/>
          <p:nvPr/>
        </p:nvSpPr>
        <p:spPr>
          <a:xfrm>
            <a:off x="2945292" y="244501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4" name="pole tekstowe 113"/>
          <p:cNvSpPr txBox="1"/>
          <p:nvPr/>
        </p:nvSpPr>
        <p:spPr>
          <a:xfrm>
            <a:off x="3665372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5" name="pole tekstowe 114"/>
          <p:cNvSpPr txBox="1"/>
          <p:nvPr/>
        </p:nvSpPr>
        <p:spPr>
          <a:xfrm>
            <a:off x="2843808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16" name="pole tekstowe 115"/>
          <p:cNvSpPr txBox="1"/>
          <p:nvPr/>
        </p:nvSpPr>
        <p:spPr>
          <a:xfrm>
            <a:off x="3530872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18" name="pole tekstowe 117"/>
          <p:cNvSpPr txBox="1"/>
          <p:nvPr/>
        </p:nvSpPr>
        <p:spPr>
          <a:xfrm>
            <a:off x="283205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19" name="pole tekstowe 118"/>
          <p:cNvSpPr txBox="1"/>
          <p:nvPr/>
        </p:nvSpPr>
        <p:spPr>
          <a:xfrm>
            <a:off x="324284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20" name="pole tekstowe 119"/>
          <p:cNvSpPr txBox="1"/>
          <p:nvPr/>
        </p:nvSpPr>
        <p:spPr>
          <a:xfrm>
            <a:off x="356388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21" name="pole tekstowe 120"/>
          <p:cNvSpPr txBox="1"/>
          <p:nvPr/>
        </p:nvSpPr>
        <p:spPr>
          <a:xfrm>
            <a:off x="392392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cxnSp>
        <p:nvCxnSpPr>
          <p:cNvPr id="17" name="Łącznik prostoliniowy 16"/>
          <p:cNvCxnSpPr/>
          <p:nvPr/>
        </p:nvCxnSpPr>
        <p:spPr>
          <a:xfrm>
            <a:off x="6519537" y="4531739"/>
            <a:ext cx="86409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oliniowy 25"/>
          <p:cNvCxnSpPr/>
          <p:nvPr/>
        </p:nvCxnSpPr>
        <p:spPr>
          <a:xfrm>
            <a:off x="6234520" y="4310512"/>
            <a:ext cx="288032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Dowolny kształt 28"/>
          <p:cNvSpPr/>
          <p:nvPr/>
        </p:nvSpPr>
        <p:spPr>
          <a:xfrm>
            <a:off x="6306528" y="4334712"/>
            <a:ext cx="106325" cy="390432"/>
          </a:xfrm>
          <a:custGeom>
            <a:avLst/>
            <a:gdLst>
              <a:gd name="connsiteX0" fmla="*/ 350887 w 350887"/>
              <a:gd name="connsiteY0" fmla="*/ 0 h 1435395"/>
              <a:gd name="connsiteX1" fmla="*/ 13 w 350887"/>
              <a:gd name="connsiteY1" fmla="*/ 723014 h 1435395"/>
              <a:gd name="connsiteX2" fmla="*/ 340255 w 350887"/>
              <a:gd name="connsiteY2" fmla="*/ 1435395 h 1435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0887" h="1435395">
                <a:moveTo>
                  <a:pt x="350887" y="0"/>
                </a:moveTo>
                <a:cubicBezTo>
                  <a:pt x="176336" y="241891"/>
                  <a:pt x="1785" y="483782"/>
                  <a:pt x="13" y="723014"/>
                </a:cubicBezTo>
                <a:cubicBezTo>
                  <a:pt x="-1759" y="962246"/>
                  <a:pt x="169248" y="1198820"/>
                  <a:pt x="340255" y="1435395"/>
                </a:cubicBezTo>
              </a:path>
            </a:pathLst>
          </a:custGeom>
          <a:noFill/>
          <a:ln w="952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" name="pole tekstowe 121"/>
          <p:cNvSpPr txBox="1"/>
          <p:nvPr/>
        </p:nvSpPr>
        <p:spPr>
          <a:xfrm>
            <a:off x="3268538" y="448919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23" name="pole tekstowe 122"/>
          <p:cNvSpPr txBox="1"/>
          <p:nvPr/>
        </p:nvSpPr>
        <p:spPr>
          <a:xfrm>
            <a:off x="4492674" y="44916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24" name="pole tekstowe 123"/>
          <p:cNvSpPr txBox="1"/>
          <p:nvPr/>
        </p:nvSpPr>
        <p:spPr>
          <a:xfrm>
            <a:off x="2188418" y="41490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25" name="Elipsa 124"/>
          <p:cNvSpPr>
            <a:spLocks noChangeAspect="1"/>
          </p:cNvSpPr>
          <p:nvPr/>
        </p:nvSpPr>
        <p:spPr>
          <a:xfrm>
            <a:off x="486004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6" name="Elipsa 125"/>
          <p:cNvSpPr>
            <a:spLocks noChangeAspect="1"/>
          </p:cNvSpPr>
          <p:nvPr/>
        </p:nvSpPr>
        <p:spPr>
          <a:xfrm>
            <a:off x="486003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9" name="Elipsa 128"/>
          <p:cNvSpPr>
            <a:spLocks noChangeAspect="1"/>
          </p:cNvSpPr>
          <p:nvPr/>
        </p:nvSpPr>
        <p:spPr>
          <a:xfrm>
            <a:off x="558012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1" name="Elipsa 130"/>
          <p:cNvSpPr>
            <a:spLocks noChangeAspect="1"/>
          </p:cNvSpPr>
          <p:nvPr/>
        </p:nvSpPr>
        <p:spPr>
          <a:xfrm>
            <a:off x="5580112" y="1986537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2" name="Elipsa 131"/>
          <p:cNvSpPr>
            <a:spLocks noChangeAspect="1"/>
          </p:cNvSpPr>
          <p:nvPr/>
        </p:nvSpPr>
        <p:spPr>
          <a:xfrm>
            <a:off x="558011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33" name="Łącznik prostoliniowy 132"/>
          <p:cNvCxnSpPr/>
          <p:nvPr/>
        </p:nvCxnSpPr>
        <p:spPr>
          <a:xfrm>
            <a:off x="4929752" y="764689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Łącznik prostoliniowy 133"/>
          <p:cNvCxnSpPr/>
          <p:nvPr/>
        </p:nvCxnSpPr>
        <p:spPr>
          <a:xfrm>
            <a:off x="4932040" y="2708905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Łącznik prostoliniowy 134"/>
          <p:cNvCxnSpPr/>
          <p:nvPr/>
        </p:nvCxnSpPr>
        <p:spPr>
          <a:xfrm flipV="1">
            <a:off x="4963514" y="1423273"/>
            <a:ext cx="668354" cy="62893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Łącznik prostoliniowy 135"/>
          <p:cNvCxnSpPr/>
          <p:nvPr/>
        </p:nvCxnSpPr>
        <p:spPr>
          <a:xfrm flipV="1">
            <a:off x="4949292" y="206083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Łącznik prostoliniowy 136"/>
          <p:cNvCxnSpPr>
            <a:endCxn id="129" idx="3"/>
          </p:cNvCxnSpPr>
          <p:nvPr/>
        </p:nvCxnSpPr>
        <p:spPr>
          <a:xfrm flipV="1">
            <a:off x="4932040" y="817574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Łącznik prostoliniowy 137"/>
          <p:cNvCxnSpPr/>
          <p:nvPr/>
        </p:nvCxnSpPr>
        <p:spPr>
          <a:xfrm>
            <a:off x="4890054" y="1398847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Łącznik prostoliniowy 138"/>
          <p:cNvCxnSpPr/>
          <p:nvPr/>
        </p:nvCxnSpPr>
        <p:spPr>
          <a:xfrm>
            <a:off x="4881428" y="1390221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Łącznik prostoliniowy 139"/>
          <p:cNvCxnSpPr/>
          <p:nvPr/>
        </p:nvCxnSpPr>
        <p:spPr>
          <a:xfrm>
            <a:off x="4932055" y="764689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pole tekstowe 140"/>
          <p:cNvSpPr txBox="1"/>
          <p:nvPr/>
        </p:nvSpPr>
        <p:spPr>
          <a:xfrm>
            <a:off x="5217784" y="12687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42" name="pole tekstowe 141"/>
          <p:cNvSpPr txBox="1"/>
          <p:nvPr/>
        </p:nvSpPr>
        <p:spPr>
          <a:xfrm>
            <a:off x="5112760" y="71416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43" name="pole tekstowe 142"/>
          <p:cNvSpPr txBox="1"/>
          <p:nvPr/>
        </p:nvSpPr>
        <p:spPr>
          <a:xfrm>
            <a:off x="5336994" y="15838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44" name="pole tekstowe 143"/>
          <p:cNvSpPr txBox="1"/>
          <p:nvPr/>
        </p:nvSpPr>
        <p:spPr>
          <a:xfrm>
            <a:off x="5103244" y="244213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45" name="pole tekstowe 144"/>
          <p:cNvSpPr txBox="1"/>
          <p:nvPr/>
        </p:nvSpPr>
        <p:spPr>
          <a:xfrm>
            <a:off x="4968744" y="114621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46" name="pole tekstowe 145"/>
          <p:cNvSpPr txBox="1"/>
          <p:nvPr/>
        </p:nvSpPr>
        <p:spPr>
          <a:xfrm>
            <a:off x="500176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47" name="pole tekstowe 146"/>
          <p:cNvSpPr txBox="1"/>
          <p:nvPr/>
        </p:nvSpPr>
        <p:spPr>
          <a:xfrm>
            <a:off x="536180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cxnSp>
        <p:nvCxnSpPr>
          <p:cNvPr id="156" name="Łącznik prostoliniowy 155"/>
          <p:cNvCxnSpPr/>
          <p:nvPr/>
        </p:nvCxnSpPr>
        <p:spPr>
          <a:xfrm>
            <a:off x="4188276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Łącznik prostoliniowy 156"/>
          <p:cNvCxnSpPr/>
          <p:nvPr/>
        </p:nvCxnSpPr>
        <p:spPr>
          <a:xfrm>
            <a:off x="4190564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Łącznik prostoliniowy 157"/>
          <p:cNvCxnSpPr/>
          <p:nvPr/>
        </p:nvCxnSpPr>
        <p:spPr>
          <a:xfrm flipV="1">
            <a:off x="4222038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Łącznik prostoliniowy 158"/>
          <p:cNvCxnSpPr/>
          <p:nvPr/>
        </p:nvCxnSpPr>
        <p:spPr>
          <a:xfrm flipV="1">
            <a:off x="4207816" y="2060848"/>
            <a:ext cx="668354" cy="62893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Łącznik prostoliniowy 159"/>
          <p:cNvCxnSpPr/>
          <p:nvPr/>
        </p:nvCxnSpPr>
        <p:spPr>
          <a:xfrm flipV="1">
            <a:off x="4190564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Łącznik prostoliniowy 160"/>
          <p:cNvCxnSpPr/>
          <p:nvPr/>
        </p:nvCxnSpPr>
        <p:spPr>
          <a:xfrm>
            <a:off x="4148578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Łącznik prostoliniowy 161"/>
          <p:cNvCxnSpPr/>
          <p:nvPr/>
        </p:nvCxnSpPr>
        <p:spPr>
          <a:xfrm>
            <a:off x="4139952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Łącznik prostoliniowy 162"/>
          <p:cNvCxnSpPr/>
          <p:nvPr/>
        </p:nvCxnSpPr>
        <p:spPr>
          <a:xfrm>
            <a:off x="4190579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pole tekstowe 163"/>
          <p:cNvSpPr txBox="1"/>
          <p:nvPr/>
        </p:nvSpPr>
        <p:spPr>
          <a:xfrm>
            <a:off x="4476308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65" name="pole tekstowe 164"/>
          <p:cNvSpPr txBox="1"/>
          <p:nvPr/>
        </p:nvSpPr>
        <p:spPr>
          <a:xfrm>
            <a:off x="4371284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66" name="pole tekstowe 165"/>
          <p:cNvSpPr txBox="1"/>
          <p:nvPr/>
        </p:nvSpPr>
        <p:spPr>
          <a:xfrm>
            <a:off x="4595518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67" name="pole tekstowe 166"/>
          <p:cNvSpPr txBox="1"/>
          <p:nvPr/>
        </p:nvSpPr>
        <p:spPr>
          <a:xfrm>
            <a:off x="4361768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68" name="pole tekstowe 167"/>
          <p:cNvSpPr txBox="1"/>
          <p:nvPr/>
        </p:nvSpPr>
        <p:spPr>
          <a:xfrm>
            <a:off x="4227268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69" name="pole tekstowe 168"/>
          <p:cNvSpPr txBox="1"/>
          <p:nvPr/>
        </p:nvSpPr>
        <p:spPr>
          <a:xfrm>
            <a:off x="4260284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70" name="pole tekstowe 169"/>
          <p:cNvSpPr txBox="1"/>
          <p:nvPr/>
        </p:nvSpPr>
        <p:spPr>
          <a:xfrm>
            <a:off x="4620324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71" name="Elipsa 170"/>
          <p:cNvSpPr>
            <a:spLocks noChangeAspect="1"/>
          </p:cNvSpPr>
          <p:nvPr/>
        </p:nvSpPr>
        <p:spPr>
          <a:xfrm>
            <a:off x="634148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2" name="Elipsa 171"/>
          <p:cNvSpPr>
            <a:spLocks noChangeAspect="1"/>
          </p:cNvSpPr>
          <p:nvPr/>
        </p:nvSpPr>
        <p:spPr>
          <a:xfrm>
            <a:off x="634147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3" name="Elipsa 172"/>
          <p:cNvSpPr>
            <a:spLocks noChangeAspect="1"/>
          </p:cNvSpPr>
          <p:nvPr/>
        </p:nvSpPr>
        <p:spPr>
          <a:xfrm>
            <a:off x="6341472" y="1986537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4" name="Elipsa 173"/>
          <p:cNvSpPr>
            <a:spLocks noChangeAspect="1"/>
          </p:cNvSpPr>
          <p:nvPr/>
        </p:nvSpPr>
        <p:spPr>
          <a:xfrm>
            <a:off x="634147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75" name="Łącznik prostoliniowy 174"/>
          <p:cNvCxnSpPr/>
          <p:nvPr/>
        </p:nvCxnSpPr>
        <p:spPr>
          <a:xfrm>
            <a:off x="5691112" y="764689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Łącznik prostoliniowy 175"/>
          <p:cNvCxnSpPr/>
          <p:nvPr/>
        </p:nvCxnSpPr>
        <p:spPr>
          <a:xfrm>
            <a:off x="5693400" y="2708905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Łącznik prostoliniowy 176"/>
          <p:cNvCxnSpPr/>
          <p:nvPr/>
        </p:nvCxnSpPr>
        <p:spPr>
          <a:xfrm flipV="1">
            <a:off x="5724874" y="142327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Łącznik prostoliniowy 177"/>
          <p:cNvCxnSpPr/>
          <p:nvPr/>
        </p:nvCxnSpPr>
        <p:spPr>
          <a:xfrm flipV="1">
            <a:off x="5710652" y="206083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Łącznik prostoliniowy 178"/>
          <p:cNvCxnSpPr>
            <a:endCxn id="171" idx="3"/>
          </p:cNvCxnSpPr>
          <p:nvPr/>
        </p:nvCxnSpPr>
        <p:spPr>
          <a:xfrm flipV="1">
            <a:off x="5693400" y="817574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Łącznik prostoliniowy 179"/>
          <p:cNvCxnSpPr/>
          <p:nvPr/>
        </p:nvCxnSpPr>
        <p:spPr>
          <a:xfrm>
            <a:off x="5651414" y="1398847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Łącznik prostoliniowy 180"/>
          <p:cNvCxnSpPr/>
          <p:nvPr/>
        </p:nvCxnSpPr>
        <p:spPr>
          <a:xfrm>
            <a:off x="5642788" y="1390221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Łącznik prostoliniowy 181"/>
          <p:cNvCxnSpPr/>
          <p:nvPr/>
        </p:nvCxnSpPr>
        <p:spPr>
          <a:xfrm>
            <a:off x="5693415" y="764689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pole tekstowe 182"/>
          <p:cNvSpPr txBox="1"/>
          <p:nvPr/>
        </p:nvSpPr>
        <p:spPr>
          <a:xfrm>
            <a:off x="5979144" y="12687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84" name="pole tekstowe 183"/>
          <p:cNvSpPr txBox="1"/>
          <p:nvPr/>
        </p:nvSpPr>
        <p:spPr>
          <a:xfrm>
            <a:off x="5874120" y="71416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85" name="pole tekstowe 184"/>
          <p:cNvSpPr txBox="1"/>
          <p:nvPr/>
        </p:nvSpPr>
        <p:spPr>
          <a:xfrm>
            <a:off x="6098354" y="15838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86" name="pole tekstowe 185"/>
          <p:cNvSpPr txBox="1"/>
          <p:nvPr/>
        </p:nvSpPr>
        <p:spPr>
          <a:xfrm>
            <a:off x="5864604" y="244213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87" name="pole tekstowe 186"/>
          <p:cNvSpPr txBox="1"/>
          <p:nvPr/>
        </p:nvSpPr>
        <p:spPr>
          <a:xfrm>
            <a:off x="5730104" y="114621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88" name="pole tekstowe 187"/>
          <p:cNvSpPr txBox="1"/>
          <p:nvPr/>
        </p:nvSpPr>
        <p:spPr>
          <a:xfrm>
            <a:off x="576312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89" name="pole tekstowe 188"/>
          <p:cNvSpPr txBox="1"/>
          <p:nvPr/>
        </p:nvSpPr>
        <p:spPr>
          <a:xfrm>
            <a:off x="612316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90" name="pole tekstowe 189"/>
          <p:cNvSpPr txBox="1"/>
          <p:nvPr/>
        </p:nvSpPr>
        <p:spPr>
          <a:xfrm>
            <a:off x="439496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91" name="pole tekstowe 190"/>
          <p:cNvSpPr txBox="1"/>
          <p:nvPr/>
        </p:nvSpPr>
        <p:spPr>
          <a:xfrm>
            <a:off x="511504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92" name="pole tekstowe 191"/>
          <p:cNvSpPr txBox="1"/>
          <p:nvPr/>
        </p:nvSpPr>
        <p:spPr>
          <a:xfrm>
            <a:off x="583512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cxnSp>
        <p:nvCxnSpPr>
          <p:cNvPr id="14" name="Łącznik prostoliniowy 13"/>
          <p:cNvCxnSpPr/>
          <p:nvPr/>
        </p:nvCxnSpPr>
        <p:spPr>
          <a:xfrm>
            <a:off x="899592" y="6309320"/>
            <a:ext cx="2088232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oliniowy 15"/>
          <p:cNvCxnSpPr/>
          <p:nvPr/>
        </p:nvCxnSpPr>
        <p:spPr>
          <a:xfrm>
            <a:off x="978427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Łącznik prostoliniowy 151"/>
          <p:cNvCxnSpPr/>
          <p:nvPr/>
        </p:nvCxnSpPr>
        <p:spPr>
          <a:xfrm>
            <a:off x="1259632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Łącznik prostoliniowy 152"/>
          <p:cNvCxnSpPr/>
          <p:nvPr/>
        </p:nvCxnSpPr>
        <p:spPr>
          <a:xfrm>
            <a:off x="1547664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Łącznik prostoliniowy 153"/>
          <p:cNvCxnSpPr/>
          <p:nvPr/>
        </p:nvCxnSpPr>
        <p:spPr>
          <a:xfrm>
            <a:off x="1835696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Łącznik prostoliniowy 154"/>
          <p:cNvCxnSpPr/>
          <p:nvPr/>
        </p:nvCxnSpPr>
        <p:spPr>
          <a:xfrm>
            <a:off x="2123728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Łącznik prostoliniowy 192"/>
          <p:cNvCxnSpPr/>
          <p:nvPr/>
        </p:nvCxnSpPr>
        <p:spPr>
          <a:xfrm>
            <a:off x="2411760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Łącznik prostoliniowy 193"/>
          <p:cNvCxnSpPr/>
          <p:nvPr/>
        </p:nvCxnSpPr>
        <p:spPr>
          <a:xfrm>
            <a:off x="2699792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pole tekstowe 194"/>
          <p:cNvSpPr txBox="1"/>
          <p:nvPr/>
        </p:nvSpPr>
        <p:spPr>
          <a:xfrm>
            <a:off x="827584" y="59399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6" name="pole tekstowe 195"/>
          <p:cNvSpPr txBox="1"/>
          <p:nvPr/>
        </p:nvSpPr>
        <p:spPr>
          <a:xfrm>
            <a:off x="1101962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7" name="pole tekstowe 196"/>
          <p:cNvSpPr txBox="1"/>
          <p:nvPr/>
        </p:nvSpPr>
        <p:spPr>
          <a:xfrm>
            <a:off x="1389994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98" name="pole tekstowe 197"/>
          <p:cNvSpPr txBox="1"/>
          <p:nvPr/>
        </p:nvSpPr>
        <p:spPr>
          <a:xfrm>
            <a:off x="1678026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9" name="pole tekstowe 198"/>
          <p:cNvSpPr txBox="1"/>
          <p:nvPr/>
        </p:nvSpPr>
        <p:spPr>
          <a:xfrm>
            <a:off x="1966058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00" name="pole tekstowe 199"/>
          <p:cNvSpPr txBox="1"/>
          <p:nvPr/>
        </p:nvSpPr>
        <p:spPr>
          <a:xfrm>
            <a:off x="2254090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01" name="pole tekstowe 200"/>
          <p:cNvSpPr txBox="1"/>
          <p:nvPr/>
        </p:nvSpPr>
        <p:spPr>
          <a:xfrm>
            <a:off x="2542122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27" name="pole tekstowe 26"/>
          <p:cNvSpPr txBox="1"/>
          <p:nvPr/>
        </p:nvSpPr>
        <p:spPr>
          <a:xfrm>
            <a:off x="2748339" y="6309320"/>
            <a:ext cx="5275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czas</a:t>
            </a:r>
          </a:p>
        </p:txBody>
      </p:sp>
      <p:sp>
        <p:nvSpPr>
          <p:cNvPr id="203" name="Elipsa 202"/>
          <p:cNvSpPr>
            <a:spLocks noChangeAspect="1"/>
          </p:cNvSpPr>
          <p:nvPr/>
        </p:nvSpPr>
        <p:spPr>
          <a:xfrm>
            <a:off x="713357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4" name="Elipsa 203"/>
          <p:cNvSpPr>
            <a:spLocks noChangeAspect="1"/>
          </p:cNvSpPr>
          <p:nvPr/>
        </p:nvSpPr>
        <p:spPr>
          <a:xfrm>
            <a:off x="7133560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5" name="Elipsa 204"/>
          <p:cNvSpPr>
            <a:spLocks noChangeAspect="1"/>
          </p:cNvSpPr>
          <p:nvPr/>
        </p:nvSpPr>
        <p:spPr>
          <a:xfrm>
            <a:off x="713356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6" name="Elipsa 205"/>
          <p:cNvSpPr>
            <a:spLocks noChangeAspect="1"/>
          </p:cNvSpPr>
          <p:nvPr/>
        </p:nvSpPr>
        <p:spPr>
          <a:xfrm>
            <a:off x="7133560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07" name="Łącznik prostoliniowy 206"/>
          <p:cNvCxnSpPr/>
          <p:nvPr/>
        </p:nvCxnSpPr>
        <p:spPr>
          <a:xfrm>
            <a:off x="648320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Łącznik prostoliniowy 207"/>
          <p:cNvCxnSpPr/>
          <p:nvPr/>
        </p:nvCxnSpPr>
        <p:spPr>
          <a:xfrm>
            <a:off x="648548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Łącznik prostoliniowy 208"/>
          <p:cNvCxnSpPr/>
          <p:nvPr/>
        </p:nvCxnSpPr>
        <p:spPr>
          <a:xfrm flipV="1">
            <a:off x="6516962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Łącznik prostoliniowy 209"/>
          <p:cNvCxnSpPr/>
          <p:nvPr/>
        </p:nvCxnSpPr>
        <p:spPr>
          <a:xfrm flipV="1">
            <a:off x="6502740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Łącznik prostoliniowy 210"/>
          <p:cNvCxnSpPr>
            <a:endCxn id="203" idx="3"/>
          </p:cNvCxnSpPr>
          <p:nvPr/>
        </p:nvCxnSpPr>
        <p:spPr>
          <a:xfrm flipV="1">
            <a:off x="6485488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Łącznik prostoliniowy 211"/>
          <p:cNvCxnSpPr/>
          <p:nvPr/>
        </p:nvCxnSpPr>
        <p:spPr>
          <a:xfrm>
            <a:off x="6443502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Łącznik prostoliniowy 212"/>
          <p:cNvCxnSpPr/>
          <p:nvPr/>
        </p:nvCxnSpPr>
        <p:spPr>
          <a:xfrm>
            <a:off x="6434876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Łącznik prostoliniowy 213"/>
          <p:cNvCxnSpPr/>
          <p:nvPr/>
        </p:nvCxnSpPr>
        <p:spPr>
          <a:xfrm>
            <a:off x="648550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pole tekstowe 214"/>
          <p:cNvSpPr txBox="1"/>
          <p:nvPr/>
        </p:nvSpPr>
        <p:spPr>
          <a:xfrm>
            <a:off x="6771232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16" name="pole tekstowe 215"/>
          <p:cNvSpPr txBox="1"/>
          <p:nvPr/>
        </p:nvSpPr>
        <p:spPr>
          <a:xfrm>
            <a:off x="6666208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17" name="pole tekstowe 216"/>
          <p:cNvSpPr txBox="1"/>
          <p:nvPr/>
        </p:nvSpPr>
        <p:spPr>
          <a:xfrm>
            <a:off x="6890442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18" name="pole tekstowe 217"/>
          <p:cNvSpPr txBox="1"/>
          <p:nvPr/>
        </p:nvSpPr>
        <p:spPr>
          <a:xfrm>
            <a:off x="6656692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19" name="pole tekstowe 218"/>
          <p:cNvSpPr txBox="1"/>
          <p:nvPr/>
        </p:nvSpPr>
        <p:spPr>
          <a:xfrm>
            <a:off x="6522192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20" name="pole tekstowe 219"/>
          <p:cNvSpPr txBox="1"/>
          <p:nvPr/>
        </p:nvSpPr>
        <p:spPr>
          <a:xfrm>
            <a:off x="655520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21" name="pole tekstowe 220"/>
          <p:cNvSpPr txBox="1"/>
          <p:nvPr/>
        </p:nvSpPr>
        <p:spPr>
          <a:xfrm>
            <a:off x="691524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22" name="pole tekstowe 221"/>
          <p:cNvSpPr txBox="1"/>
          <p:nvPr/>
        </p:nvSpPr>
        <p:spPr>
          <a:xfrm>
            <a:off x="6627216" y="49817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43" name="pole tekstowe 242"/>
          <p:cNvSpPr txBox="1"/>
          <p:nvPr/>
        </p:nvSpPr>
        <p:spPr>
          <a:xfrm>
            <a:off x="336164" y="1124744"/>
            <a:ext cx="891591" cy="5316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stan </a:t>
            </a:r>
          </a:p>
          <a:p>
            <a:pPr algn="ctr"/>
            <a:r>
              <a:rPr lang="pl-PL" sz="1600" dirty="0"/>
              <a:t>aktualny</a:t>
            </a:r>
          </a:p>
        </p:txBody>
      </p:sp>
      <p:cxnSp>
        <p:nvCxnSpPr>
          <p:cNvPr id="30" name="Łącznik prostoliniowy 29"/>
          <p:cNvCxnSpPr/>
          <p:nvPr/>
        </p:nvCxnSpPr>
        <p:spPr>
          <a:xfrm>
            <a:off x="1389994" y="1396076"/>
            <a:ext cx="30168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pole tekstowe 243"/>
          <p:cNvSpPr txBox="1"/>
          <p:nvPr/>
        </p:nvSpPr>
        <p:spPr>
          <a:xfrm>
            <a:off x="1043608" y="4386590"/>
            <a:ext cx="798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wejście</a:t>
            </a:r>
          </a:p>
        </p:txBody>
      </p:sp>
      <p:sp>
        <p:nvSpPr>
          <p:cNvPr id="245" name="pole tekstowe 244"/>
          <p:cNvSpPr txBox="1"/>
          <p:nvPr/>
        </p:nvSpPr>
        <p:spPr>
          <a:xfrm>
            <a:off x="7527630" y="4386590"/>
            <a:ext cx="7918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wyjście</a:t>
            </a:r>
          </a:p>
        </p:txBody>
      </p:sp>
      <p:sp>
        <p:nvSpPr>
          <p:cNvPr id="246" name="pole tekstowe 245"/>
          <p:cNvSpPr txBox="1"/>
          <p:nvPr/>
        </p:nvSpPr>
        <p:spPr>
          <a:xfrm>
            <a:off x="6357925" y="3789040"/>
            <a:ext cx="15984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pierwszy bit pary</a:t>
            </a:r>
          </a:p>
        </p:txBody>
      </p:sp>
      <p:sp>
        <p:nvSpPr>
          <p:cNvPr id="247" name="pole tekstowe 246"/>
          <p:cNvSpPr txBox="1"/>
          <p:nvPr/>
        </p:nvSpPr>
        <p:spPr>
          <a:xfrm>
            <a:off x="6318166" y="4818638"/>
            <a:ext cx="13013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drugi bit pary</a:t>
            </a:r>
          </a:p>
        </p:txBody>
      </p:sp>
      <p:cxnSp>
        <p:nvCxnSpPr>
          <p:cNvPr id="225" name="Łącznik prostoliniowy 224"/>
          <p:cNvCxnSpPr/>
          <p:nvPr/>
        </p:nvCxnSpPr>
        <p:spPr>
          <a:xfrm>
            <a:off x="6516216" y="6318612"/>
            <a:ext cx="2088232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Łącznik prostoliniowy 225"/>
          <p:cNvCxnSpPr/>
          <p:nvPr/>
        </p:nvCxnSpPr>
        <p:spPr>
          <a:xfrm>
            <a:off x="6595051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Łącznik prostoliniowy 226"/>
          <p:cNvCxnSpPr/>
          <p:nvPr/>
        </p:nvCxnSpPr>
        <p:spPr>
          <a:xfrm>
            <a:off x="6876256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Łącznik prostoliniowy 227"/>
          <p:cNvCxnSpPr/>
          <p:nvPr/>
        </p:nvCxnSpPr>
        <p:spPr>
          <a:xfrm>
            <a:off x="7164288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Łącznik prostoliniowy 228"/>
          <p:cNvCxnSpPr/>
          <p:nvPr/>
        </p:nvCxnSpPr>
        <p:spPr>
          <a:xfrm>
            <a:off x="7452320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Łącznik prostoliniowy 229"/>
          <p:cNvCxnSpPr/>
          <p:nvPr/>
        </p:nvCxnSpPr>
        <p:spPr>
          <a:xfrm>
            <a:off x="7740352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Łącznik prostoliniowy 230"/>
          <p:cNvCxnSpPr/>
          <p:nvPr/>
        </p:nvCxnSpPr>
        <p:spPr>
          <a:xfrm>
            <a:off x="8028384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Łącznik prostoliniowy 231"/>
          <p:cNvCxnSpPr/>
          <p:nvPr/>
        </p:nvCxnSpPr>
        <p:spPr>
          <a:xfrm>
            <a:off x="8316416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pole tekstowe 232"/>
          <p:cNvSpPr txBox="1"/>
          <p:nvPr/>
        </p:nvSpPr>
        <p:spPr>
          <a:xfrm>
            <a:off x="6372200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00</a:t>
            </a:r>
          </a:p>
        </p:txBody>
      </p:sp>
      <p:sp>
        <p:nvSpPr>
          <p:cNvPr id="234" name="pole tekstowe 233"/>
          <p:cNvSpPr txBox="1"/>
          <p:nvPr/>
        </p:nvSpPr>
        <p:spPr>
          <a:xfrm>
            <a:off x="8364963" y="6318612"/>
            <a:ext cx="5275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czas</a:t>
            </a:r>
          </a:p>
        </p:txBody>
      </p:sp>
      <p:sp>
        <p:nvSpPr>
          <p:cNvPr id="202" name="pole tekstowe 201"/>
          <p:cNvSpPr txBox="1"/>
          <p:nvPr/>
        </p:nvSpPr>
        <p:spPr>
          <a:xfrm>
            <a:off x="6659928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10</a:t>
            </a:r>
          </a:p>
        </p:txBody>
      </p:sp>
      <p:sp>
        <p:nvSpPr>
          <p:cNvPr id="3" name="Elipsa 2"/>
          <p:cNvSpPr>
            <a:spLocks noChangeAspect="1"/>
          </p:cNvSpPr>
          <p:nvPr/>
        </p:nvSpPr>
        <p:spPr>
          <a:xfrm>
            <a:off x="3422160" y="1338480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5" name="pole tekstowe 234"/>
          <p:cNvSpPr txBox="1"/>
          <p:nvPr/>
        </p:nvSpPr>
        <p:spPr>
          <a:xfrm>
            <a:off x="5868144" y="39330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36" name="pole tekstowe 235"/>
          <p:cNvSpPr txBox="1"/>
          <p:nvPr/>
        </p:nvSpPr>
        <p:spPr>
          <a:xfrm>
            <a:off x="6934312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10</a:t>
            </a:r>
          </a:p>
        </p:txBody>
      </p:sp>
      <p:sp>
        <p:nvSpPr>
          <p:cNvPr id="127" name="Elipsa 126"/>
          <p:cNvSpPr>
            <a:spLocks noChangeAspect="1"/>
          </p:cNvSpPr>
          <p:nvPr/>
        </p:nvSpPr>
        <p:spPr>
          <a:xfrm>
            <a:off x="4860032" y="1986537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8" name="Elipsa 127"/>
          <p:cNvSpPr>
            <a:spLocks noChangeAspect="1"/>
          </p:cNvSpPr>
          <p:nvPr/>
        </p:nvSpPr>
        <p:spPr>
          <a:xfrm>
            <a:off x="486003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Elipsa 8"/>
          <p:cNvSpPr>
            <a:spLocks noChangeAspect="1"/>
          </p:cNvSpPr>
          <p:nvPr/>
        </p:nvSpPr>
        <p:spPr>
          <a:xfrm>
            <a:off x="4142240" y="2634624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4" name="pole tekstowe 223"/>
          <p:cNvSpPr txBox="1"/>
          <p:nvPr/>
        </p:nvSpPr>
        <p:spPr>
          <a:xfrm>
            <a:off x="7249640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00</a:t>
            </a:r>
          </a:p>
        </p:txBody>
      </p:sp>
      <p:sp>
        <p:nvSpPr>
          <p:cNvPr id="130" name="Elipsa 129"/>
          <p:cNvSpPr>
            <a:spLocks noChangeAspect="1"/>
          </p:cNvSpPr>
          <p:nvPr/>
        </p:nvSpPr>
        <p:spPr>
          <a:xfrm>
            <a:off x="5580112" y="1338465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7" name="pole tekstowe 236"/>
          <p:cNvSpPr txBox="1"/>
          <p:nvPr/>
        </p:nvSpPr>
        <p:spPr>
          <a:xfrm>
            <a:off x="7564968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38" name="Elipsa 237"/>
          <p:cNvSpPr>
            <a:spLocks noChangeAspect="1"/>
          </p:cNvSpPr>
          <p:nvPr/>
        </p:nvSpPr>
        <p:spPr>
          <a:xfrm>
            <a:off x="7862987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9" name="Elipsa 238"/>
          <p:cNvSpPr>
            <a:spLocks noChangeAspect="1"/>
          </p:cNvSpPr>
          <p:nvPr/>
        </p:nvSpPr>
        <p:spPr>
          <a:xfrm>
            <a:off x="7862972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0" name="Elipsa 239"/>
          <p:cNvSpPr>
            <a:spLocks noChangeAspect="1"/>
          </p:cNvSpPr>
          <p:nvPr/>
        </p:nvSpPr>
        <p:spPr>
          <a:xfrm>
            <a:off x="7862972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1" name="Elipsa 240"/>
          <p:cNvSpPr>
            <a:spLocks noChangeAspect="1"/>
          </p:cNvSpPr>
          <p:nvPr/>
        </p:nvSpPr>
        <p:spPr>
          <a:xfrm>
            <a:off x="7862972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42" name="Łącznik prostoliniowy 241"/>
          <p:cNvCxnSpPr/>
          <p:nvPr/>
        </p:nvCxnSpPr>
        <p:spPr>
          <a:xfrm>
            <a:off x="7212612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Łącznik prostoliniowy 247"/>
          <p:cNvCxnSpPr/>
          <p:nvPr/>
        </p:nvCxnSpPr>
        <p:spPr>
          <a:xfrm>
            <a:off x="7214900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Łącznik prostoliniowy 248"/>
          <p:cNvCxnSpPr/>
          <p:nvPr/>
        </p:nvCxnSpPr>
        <p:spPr>
          <a:xfrm flipV="1">
            <a:off x="7246374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Łącznik prostoliniowy 249"/>
          <p:cNvCxnSpPr/>
          <p:nvPr/>
        </p:nvCxnSpPr>
        <p:spPr>
          <a:xfrm flipV="1">
            <a:off x="7232152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Łącznik prostoliniowy 250"/>
          <p:cNvCxnSpPr>
            <a:endCxn id="238" idx="3"/>
          </p:cNvCxnSpPr>
          <p:nvPr/>
        </p:nvCxnSpPr>
        <p:spPr>
          <a:xfrm flipV="1">
            <a:off x="7214900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Łącznik prostoliniowy 251"/>
          <p:cNvCxnSpPr/>
          <p:nvPr/>
        </p:nvCxnSpPr>
        <p:spPr>
          <a:xfrm>
            <a:off x="7214915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pole tekstowe 252"/>
          <p:cNvSpPr txBox="1"/>
          <p:nvPr/>
        </p:nvSpPr>
        <p:spPr>
          <a:xfrm>
            <a:off x="7500644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54" name="pole tekstowe 253"/>
          <p:cNvSpPr txBox="1"/>
          <p:nvPr/>
        </p:nvSpPr>
        <p:spPr>
          <a:xfrm>
            <a:off x="7395620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55" name="pole tekstowe 254"/>
          <p:cNvSpPr txBox="1"/>
          <p:nvPr/>
        </p:nvSpPr>
        <p:spPr>
          <a:xfrm>
            <a:off x="7619854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56" name="pole tekstowe 255"/>
          <p:cNvSpPr txBox="1"/>
          <p:nvPr/>
        </p:nvSpPr>
        <p:spPr>
          <a:xfrm>
            <a:off x="7386104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57" name="pole tekstowe 256"/>
          <p:cNvSpPr txBox="1"/>
          <p:nvPr/>
        </p:nvSpPr>
        <p:spPr>
          <a:xfrm>
            <a:off x="7251604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58" name="pole tekstowe 257"/>
          <p:cNvSpPr txBox="1"/>
          <p:nvPr/>
        </p:nvSpPr>
        <p:spPr>
          <a:xfrm>
            <a:off x="728462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59" name="pole tekstowe 258"/>
          <p:cNvSpPr txBox="1"/>
          <p:nvPr/>
        </p:nvSpPr>
        <p:spPr>
          <a:xfrm>
            <a:off x="764466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60" name="pole tekstowe 259"/>
          <p:cNvSpPr txBox="1"/>
          <p:nvPr/>
        </p:nvSpPr>
        <p:spPr>
          <a:xfrm>
            <a:off x="7356628" y="49817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cxnSp>
        <p:nvCxnSpPr>
          <p:cNvPr id="261" name="Łącznik prostoliniowy 260"/>
          <p:cNvCxnSpPr/>
          <p:nvPr/>
        </p:nvCxnSpPr>
        <p:spPr>
          <a:xfrm>
            <a:off x="7172914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Łącznik prostoliniowy 261"/>
          <p:cNvCxnSpPr/>
          <p:nvPr/>
        </p:nvCxnSpPr>
        <p:spPr>
          <a:xfrm>
            <a:off x="7164288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Prostokąt zaokrąglony 262"/>
          <p:cNvSpPr/>
          <p:nvPr/>
        </p:nvSpPr>
        <p:spPr>
          <a:xfrm>
            <a:off x="4058428" y="6237312"/>
            <a:ext cx="1771018" cy="41985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>
                <a:solidFill>
                  <a:schemeClr val="accent1">
                    <a:lumMod val="50000"/>
                  </a:schemeClr>
                </a:solidFill>
              </a:rPr>
              <a:t>Krok 9</a:t>
            </a:r>
          </a:p>
        </p:txBody>
      </p:sp>
    </p:spTree>
    <p:extLst>
      <p:ext uri="{BB962C8B-B14F-4D97-AF65-F5344CB8AC3E}">
        <p14:creationId xmlns:p14="http://schemas.microsoft.com/office/powerpoint/2010/main" val="3250398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>
            <a:spLocks noChangeAspect="1"/>
          </p:cNvSpPr>
          <p:nvPr/>
        </p:nvSpPr>
        <p:spPr>
          <a:xfrm>
            <a:off x="342217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Elipsa 3"/>
          <p:cNvSpPr>
            <a:spLocks noChangeAspect="1"/>
          </p:cNvSpPr>
          <p:nvPr/>
        </p:nvSpPr>
        <p:spPr>
          <a:xfrm>
            <a:off x="342216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Elipsa 4"/>
          <p:cNvSpPr>
            <a:spLocks noChangeAspect="1"/>
          </p:cNvSpPr>
          <p:nvPr/>
        </p:nvSpPr>
        <p:spPr>
          <a:xfrm>
            <a:off x="3422160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Elipsa 5"/>
          <p:cNvSpPr>
            <a:spLocks noChangeAspect="1"/>
          </p:cNvSpPr>
          <p:nvPr/>
        </p:nvSpPr>
        <p:spPr>
          <a:xfrm>
            <a:off x="414225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Elipsa 6"/>
          <p:cNvSpPr>
            <a:spLocks noChangeAspect="1"/>
          </p:cNvSpPr>
          <p:nvPr/>
        </p:nvSpPr>
        <p:spPr>
          <a:xfrm>
            <a:off x="4142240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Elipsa 7"/>
          <p:cNvSpPr>
            <a:spLocks noChangeAspect="1"/>
          </p:cNvSpPr>
          <p:nvPr/>
        </p:nvSpPr>
        <p:spPr>
          <a:xfrm>
            <a:off x="414224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Elipsa 9"/>
          <p:cNvSpPr>
            <a:spLocks noChangeAspect="1"/>
          </p:cNvSpPr>
          <p:nvPr/>
        </p:nvSpPr>
        <p:spPr>
          <a:xfrm>
            <a:off x="2702095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Elipsa 10"/>
          <p:cNvSpPr>
            <a:spLocks noChangeAspect="1"/>
          </p:cNvSpPr>
          <p:nvPr/>
        </p:nvSpPr>
        <p:spPr>
          <a:xfrm>
            <a:off x="2702080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Elipsa 11"/>
          <p:cNvSpPr>
            <a:spLocks noChangeAspect="1"/>
          </p:cNvSpPr>
          <p:nvPr/>
        </p:nvSpPr>
        <p:spPr>
          <a:xfrm>
            <a:off x="2702080" y="1986537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Elipsa 17"/>
          <p:cNvSpPr>
            <a:spLocks noChangeAspect="1"/>
          </p:cNvSpPr>
          <p:nvPr/>
        </p:nvSpPr>
        <p:spPr>
          <a:xfrm>
            <a:off x="2702080" y="263691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2" name="Łącznik prostoliniowy 21"/>
          <p:cNvCxnSpPr/>
          <p:nvPr/>
        </p:nvCxnSpPr>
        <p:spPr>
          <a:xfrm>
            <a:off x="277180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oliniowy 22"/>
          <p:cNvCxnSpPr/>
          <p:nvPr/>
        </p:nvCxnSpPr>
        <p:spPr>
          <a:xfrm>
            <a:off x="349188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oliniowy 23"/>
          <p:cNvCxnSpPr/>
          <p:nvPr/>
        </p:nvCxnSpPr>
        <p:spPr>
          <a:xfrm>
            <a:off x="349416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oliniowy 24"/>
          <p:cNvCxnSpPr/>
          <p:nvPr/>
        </p:nvCxnSpPr>
        <p:spPr>
          <a:xfrm>
            <a:off x="277408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oliniowy 38"/>
          <p:cNvCxnSpPr>
            <a:stCxn id="11" idx="1"/>
            <a:endCxn id="4" idx="1"/>
          </p:cNvCxnSpPr>
          <p:nvPr/>
        </p:nvCxnSpPr>
        <p:spPr>
          <a:xfrm>
            <a:off x="2723506" y="1359891"/>
            <a:ext cx="720080" cy="6480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oliniowy 41"/>
          <p:cNvCxnSpPr>
            <a:stCxn id="12" idx="7"/>
            <a:endCxn id="2" idx="3"/>
          </p:cNvCxnSpPr>
          <p:nvPr/>
        </p:nvCxnSpPr>
        <p:spPr>
          <a:xfrm flipV="1">
            <a:off x="2826958" y="817589"/>
            <a:ext cx="616643" cy="11903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oliniowy 45"/>
          <p:cNvCxnSpPr/>
          <p:nvPr/>
        </p:nvCxnSpPr>
        <p:spPr>
          <a:xfrm flipV="1">
            <a:off x="2813880" y="1438654"/>
            <a:ext cx="646928" cy="57490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oliniowy 48"/>
          <p:cNvCxnSpPr/>
          <p:nvPr/>
        </p:nvCxnSpPr>
        <p:spPr>
          <a:xfrm flipV="1">
            <a:off x="2801110" y="2059734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oliniowy 49"/>
          <p:cNvCxnSpPr/>
          <p:nvPr/>
        </p:nvCxnSpPr>
        <p:spPr>
          <a:xfrm flipV="1">
            <a:off x="3525642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oliniowy 50"/>
          <p:cNvCxnSpPr/>
          <p:nvPr/>
        </p:nvCxnSpPr>
        <p:spPr>
          <a:xfrm flipV="1">
            <a:off x="3511420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oliniowy 51"/>
          <p:cNvCxnSpPr>
            <a:endCxn id="6" idx="3"/>
          </p:cNvCxnSpPr>
          <p:nvPr/>
        </p:nvCxnSpPr>
        <p:spPr>
          <a:xfrm flipV="1">
            <a:off x="3494168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Łącznik prostoliniowy 54"/>
          <p:cNvCxnSpPr/>
          <p:nvPr/>
        </p:nvCxnSpPr>
        <p:spPr>
          <a:xfrm>
            <a:off x="3452182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Łącznik prostoliniowy 56"/>
          <p:cNvCxnSpPr/>
          <p:nvPr/>
        </p:nvCxnSpPr>
        <p:spPr>
          <a:xfrm>
            <a:off x="3443556" y="1390236"/>
            <a:ext cx="793232" cy="136929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Łącznik prostoliniowy 57"/>
          <p:cNvCxnSpPr/>
          <p:nvPr/>
        </p:nvCxnSpPr>
        <p:spPr>
          <a:xfrm>
            <a:off x="2808592" y="1438654"/>
            <a:ext cx="669498" cy="12467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Łącznik prostoliniowy 58"/>
          <p:cNvCxnSpPr/>
          <p:nvPr/>
        </p:nvCxnSpPr>
        <p:spPr>
          <a:xfrm>
            <a:off x="277410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Łącznik prostoliniowy 59"/>
          <p:cNvCxnSpPr/>
          <p:nvPr/>
        </p:nvCxnSpPr>
        <p:spPr>
          <a:xfrm>
            <a:off x="349418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upa 103"/>
          <p:cNvGrpSpPr/>
          <p:nvPr/>
        </p:nvGrpSpPr>
        <p:grpSpPr>
          <a:xfrm>
            <a:off x="2058056" y="3140968"/>
            <a:ext cx="4175320" cy="2814485"/>
            <a:chOff x="2195736" y="3789040"/>
            <a:chExt cx="4175320" cy="2814485"/>
          </a:xfrm>
        </p:grpSpPr>
        <p:sp>
          <p:nvSpPr>
            <p:cNvPr id="61" name="Prostokąt 60"/>
            <p:cNvSpPr/>
            <p:nvPr/>
          </p:nvSpPr>
          <p:spPr>
            <a:xfrm>
              <a:off x="3329877" y="4941168"/>
              <a:ext cx="448891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2" name="Prostokąt 61"/>
            <p:cNvSpPr/>
            <p:nvPr/>
          </p:nvSpPr>
          <p:spPr>
            <a:xfrm>
              <a:off x="4554013" y="4941168"/>
              <a:ext cx="448891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grpSp>
          <p:nvGrpSpPr>
            <p:cNvPr id="67" name="Grupa 66"/>
            <p:cNvGrpSpPr/>
            <p:nvPr/>
          </p:nvGrpSpPr>
          <p:grpSpPr>
            <a:xfrm>
              <a:off x="3977415" y="5881840"/>
              <a:ext cx="283464" cy="283464"/>
              <a:chOff x="1115625" y="4581137"/>
              <a:chExt cx="283464" cy="283464"/>
            </a:xfrm>
          </p:grpSpPr>
          <p:sp>
            <p:nvSpPr>
              <p:cNvPr id="63" name="Elipsa 62"/>
              <p:cNvSpPr>
                <a:spLocks noChangeAspect="1"/>
              </p:cNvSpPr>
              <p:nvPr/>
            </p:nvSpPr>
            <p:spPr>
              <a:xfrm>
                <a:off x="1115625" y="4581137"/>
                <a:ext cx="283464" cy="28346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65" name="Łącznik prostoliniowy 64"/>
              <p:cNvCxnSpPr/>
              <p:nvPr/>
            </p:nvCxnSpPr>
            <p:spPr>
              <a:xfrm>
                <a:off x="1261418" y="4612672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Łącznik prostoliniowy 65"/>
              <p:cNvCxnSpPr/>
              <p:nvPr/>
            </p:nvCxnSpPr>
            <p:spPr>
              <a:xfrm rot="16200000">
                <a:off x="1252888" y="4604786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upa 67"/>
            <p:cNvGrpSpPr/>
            <p:nvPr/>
          </p:nvGrpSpPr>
          <p:grpSpPr>
            <a:xfrm>
              <a:off x="3972847" y="4221088"/>
              <a:ext cx="283464" cy="283464"/>
              <a:chOff x="1115625" y="4581137"/>
              <a:chExt cx="283464" cy="283464"/>
            </a:xfrm>
          </p:grpSpPr>
          <p:sp>
            <p:nvSpPr>
              <p:cNvPr id="69" name="Elipsa 68"/>
              <p:cNvSpPr>
                <a:spLocks noChangeAspect="1"/>
              </p:cNvSpPr>
              <p:nvPr/>
            </p:nvSpPr>
            <p:spPr>
              <a:xfrm>
                <a:off x="1115625" y="4581137"/>
                <a:ext cx="283464" cy="28346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70" name="Łącznik prostoliniowy 69"/>
              <p:cNvCxnSpPr/>
              <p:nvPr/>
            </p:nvCxnSpPr>
            <p:spPr>
              <a:xfrm>
                <a:off x="1261418" y="4612672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Łącznik prostoliniowy 70"/>
              <p:cNvCxnSpPr/>
              <p:nvPr/>
            </p:nvCxnSpPr>
            <p:spPr>
              <a:xfrm rot="16200000">
                <a:off x="1252888" y="4604786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Łącznik prostoliniowy 72"/>
            <p:cNvCxnSpPr>
              <a:stCxn id="61" idx="3"/>
              <a:endCxn id="62" idx="1"/>
            </p:cNvCxnSpPr>
            <p:nvPr/>
          </p:nvCxnSpPr>
          <p:spPr>
            <a:xfrm>
              <a:off x="3778768" y="5193196"/>
              <a:ext cx="775245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Łącznik prostoliniowy 73"/>
            <p:cNvCxnSpPr/>
            <p:nvPr/>
          </p:nvCxnSpPr>
          <p:spPr>
            <a:xfrm>
              <a:off x="4116863" y="5193196"/>
              <a:ext cx="0" cy="684075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Łącznik prostoliniowy 78"/>
            <p:cNvCxnSpPr>
              <a:endCxn id="61" idx="1"/>
            </p:cNvCxnSpPr>
            <p:nvPr/>
          </p:nvCxnSpPr>
          <p:spPr>
            <a:xfrm>
              <a:off x="2195736" y="5193196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Łącznik prostoliniowy 79"/>
            <p:cNvCxnSpPr/>
            <p:nvPr/>
          </p:nvCxnSpPr>
          <p:spPr>
            <a:xfrm>
              <a:off x="2842664" y="6021288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Łącznik prostoliniowy 80"/>
            <p:cNvCxnSpPr/>
            <p:nvPr/>
          </p:nvCxnSpPr>
          <p:spPr>
            <a:xfrm>
              <a:off x="2842664" y="4365104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Łącznik prostoliniowy 82"/>
            <p:cNvCxnSpPr/>
            <p:nvPr/>
          </p:nvCxnSpPr>
          <p:spPr>
            <a:xfrm>
              <a:off x="2842664" y="4370607"/>
              <a:ext cx="0" cy="16506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Łącznik prostoliniowy 84"/>
            <p:cNvCxnSpPr/>
            <p:nvPr/>
          </p:nvCxnSpPr>
          <p:spPr>
            <a:xfrm>
              <a:off x="4254706" y="6021288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Łącznik prostoliniowy 85"/>
            <p:cNvCxnSpPr/>
            <p:nvPr/>
          </p:nvCxnSpPr>
          <p:spPr>
            <a:xfrm>
              <a:off x="4247391" y="4365104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Łącznik prostoliniowy 86"/>
            <p:cNvCxnSpPr/>
            <p:nvPr/>
          </p:nvCxnSpPr>
          <p:spPr>
            <a:xfrm>
              <a:off x="5377574" y="4365104"/>
              <a:ext cx="0" cy="16506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Łącznik prostoliniowy 87"/>
            <p:cNvCxnSpPr/>
            <p:nvPr/>
          </p:nvCxnSpPr>
          <p:spPr>
            <a:xfrm>
              <a:off x="5008474" y="5199940"/>
              <a:ext cx="3691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Łącznik prostoliniowy 89"/>
            <p:cNvCxnSpPr/>
            <p:nvPr/>
          </p:nvCxnSpPr>
          <p:spPr>
            <a:xfrm>
              <a:off x="4124178" y="3789040"/>
              <a:ext cx="0" cy="4320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oliniowy 92"/>
            <p:cNvCxnSpPr/>
            <p:nvPr/>
          </p:nvCxnSpPr>
          <p:spPr>
            <a:xfrm>
              <a:off x="4124178" y="6165304"/>
              <a:ext cx="0" cy="4320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Łącznik prostoliniowy 93"/>
            <p:cNvCxnSpPr/>
            <p:nvPr/>
          </p:nvCxnSpPr>
          <p:spPr>
            <a:xfrm>
              <a:off x="4120220" y="3789040"/>
              <a:ext cx="18542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Łącznik prostoliniowy 95"/>
            <p:cNvCxnSpPr/>
            <p:nvPr/>
          </p:nvCxnSpPr>
          <p:spPr>
            <a:xfrm>
              <a:off x="4138808" y="6597352"/>
              <a:ext cx="18542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Łącznik prostoliniowy 96"/>
            <p:cNvCxnSpPr/>
            <p:nvPr/>
          </p:nvCxnSpPr>
          <p:spPr>
            <a:xfrm>
              <a:off x="5975583" y="3795785"/>
              <a:ext cx="0" cy="1145383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Łącznik prostoliniowy 98"/>
            <p:cNvCxnSpPr/>
            <p:nvPr/>
          </p:nvCxnSpPr>
          <p:spPr>
            <a:xfrm>
              <a:off x="5967126" y="5458142"/>
              <a:ext cx="0" cy="1145383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Łącznik prostoliniowy 100"/>
            <p:cNvCxnSpPr/>
            <p:nvPr/>
          </p:nvCxnSpPr>
          <p:spPr>
            <a:xfrm>
              <a:off x="5971625" y="4941168"/>
              <a:ext cx="39943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Łącznik prostoliniowy 102"/>
            <p:cNvCxnSpPr/>
            <p:nvPr/>
          </p:nvCxnSpPr>
          <p:spPr>
            <a:xfrm>
              <a:off x="5971625" y="5445224"/>
              <a:ext cx="39943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pole tekstowe 104"/>
          <p:cNvSpPr txBox="1"/>
          <p:nvPr/>
        </p:nvSpPr>
        <p:spPr>
          <a:xfrm>
            <a:off x="4423687" y="4267564"/>
            <a:ext cx="468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Rp2</a:t>
            </a:r>
          </a:p>
        </p:txBody>
      </p:sp>
      <p:sp>
        <p:nvSpPr>
          <p:cNvPr id="106" name="pole tekstowe 105"/>
          <p:cNvSpPr txBox="1"/>
          <p:nvPr/>
        </p:nvSpPr>
        <p:spPr>
          <a:xfrm>
            <a:off x="3178285" y="4273351"/>
            <a:ext cx="468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Rp1</a:t>
            </a:r>
          </a:p>
        </p:txBody>
      </p:sp>
      <p:sp>
        <p:nvSpPr>
          <p:cNvPr id="107" name="pole tekstowe 106"/>
          <p:cNvSpPr txBox="1"/>
          <p:nvPr/>
        </p:nvSpPr>
        <p:spPr>
          <a:xfrm>
            <a:off x="1681047" y="54868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0    0</a:t>
            </a:r>
          </a:p>
        </p:txBody>
      </p:sp>
      <p:sp>
        <p:nvSpPr>
          <p:cNvPr id="108" name="pole tekstowe 107"/>
          <p:cNvSpPr txBox="1"/>
          <p:nvPr/>
        </p:nvSpPr>
        <p:spPr>
          <a:xfrm>
            <a:off x="1681047" y="118746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1    0</a:t>
            </a:r>
          </a:p>
        </p:txBody>
      </p:sp>
      <p:sp>
        <p:nvSpPr>
          <p:cNvPr id="109" name="pole tekstowe 108"/>
          <p:cNvSpPr txBox="1"/>
          <p:nvPr/>
        </p:nvSpPr>
        <p:spPr>
          <a:xfrm>
            <a:off x="1681047" y="184482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0    1</a:t>
            </a:r>
          </a:p>
        </p:txBody>
      </p:sp>
      <p:sp>
        <p:nvSpPr>
          <p:cNvPr id="110" name="pole tekstowe 109"/>
          <p:cNvSpPr txBox="1"/>
          <p:nvPr/>
        </p:nvSpPr>
        <p:spPr>
          <a:xfrm>
            <a:off x="1681047" y="248360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1    1</a:t>
            </a:r>
          </a:p>
        </p:txBody>
      </p:sp>
      <p:sp>
        <p:nvSpPr>
          <p:cNvPr id="111" name="pole tekstowe 110"/>
          <p:cNvSpPr txBox="1"/>
          <p:nvPr/>
        </p:nvSpPr>
        <p:spPr>
          <a:xfrm>
            <a:off x="1547664" y="260648"/>
            <a:ext cx="912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Rp1    Rp2</a:t>
            </a:r>
          </a:p>
        </p:txBody>
      </p:sp>
      <p:sp>
        <p:nvSpPr>
          <p:cNvPr id="78" name="pole tekstowe 77"/>
          <p:cNvSpPr txBox="1"/>
          <p:nvPr/>
        </p:nvSpPr>
        <p:spPr>
          <a:xfrm>
            <a:off x="295480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2" name="pole tekstowe 81"/>
          <p:cNvSpPr txBox="1"/>
          <p:nvPr/>
        </p:nvSpPr>
        <p:spPr>
          <a:xfrm>
            <a:off x="367488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4" name="pole tekstowe 83"/>
          <p:cNvSpPr txBox="1"/>
          <p:nvPr/>
        </p:nvSpPr>
        <p:spPr>
          <a:xfrm>
            <a:off x="3779912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9" name="pole tekstowe 88"/>
          <p:cNvSpPr txBox="1"/>
          <p:nvPr/>
        </p:nvSpPr>
        <p:spPr>
          <a:xfrm>
            <a:off x="3081098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95" name="pole tekstowe 94"/>
          <p:cNvSpPr txBox="1"/>
          <p:nvPr/>
        </p:nvSpPr>
        <p:spPr>
          <a:xfrm>
            <a:off x="2987824" y="76470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98" name="pole tekstowe 97"/>
          <p:cNvSpPr txBox="1"/>
          <p:nvPr/>
        </p:nvSpPr>
        <p:spPr>
          <a:xfrm>
            <a:off x="3674888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02" name="pole tekstowe 101"/>
          <p:cNvSpPr txBox="1"/>
          <p:nvPr/>
        </p:nvSpPr>
        <p:spPr>
          <a:xfrm>
            <a:off x="3179042" y="157585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2" name="pole tekstowe 111"/>
          <p:cNvSpPr txBox="1"/>
          <p:nvPr/>
        </p:nvSpPr>
        <p:spPr>
          <a:xfrm>
            <a:off x="3899122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3" name="pole tekstowe 112"/>
          <p:cNvSpPr txBox="1"/>
          <p:nvPr/>
        </p:nvSpPr>
        <p:spPr>
          <a:xfrm>
            <a:off x="2945292" y="244501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4" name="pole tekstowe 113"/>
          <p:cNvSpPr txBox="1"/>
          <p:nvPr/>
        </p:nvSpPr>
        <p:spPr>
          <a:xfrm>
            <a:off x="3665372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5" name="pole tekstowe 114"/>
          <p:cNvSpPr txBox="1"/>
          <p:nvPr/>
        </p:nvSpPr>
        <p:spPr>
          <a:xfrm>
            <a:off x="2843808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16" name="pole tekstowe 115"/>
          <p:cNvSpPr txBox="1"/>
          <p:nvPr/>
        </p:nvSpPr>
        <p:spPr>
          <a:xfrm>
            <a:off x="3530872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18" name="pole tekstowe 117"/>
          <p:cNvSpPr txBox="1"/>
          <p:nvPr/>
        </p:nvSpPr>
        <p:spPr>
          <a:xfrm>
            <a:off x="283205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19" name="pole tekstowe 118"/>
          <p:cNvSpPr txBox="1"/>
          <p:nvPr/>
        </p:nvSpPr>
        <p:spPr>
          <a:xfrm>
            <a:off x="324284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20" name="pole tekstowe 119"/>
          <p:cNvSpPr txBox="1"/>
          <p:nvPr/>
        </p:nvSpPr>
        <p:spPr>
          <a:xfrm>
            <a:off x="356388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21" name="pole tekstowe 120"/>
          <p:cNvSpPr txBox="1"/>
          <p:nvPr/>
        </p:nvSpPr>
        <p:spPr>
          <a:xfrm>
            <a:off x="392392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cxnSp>
        <p:nvCxnSpPr>
          <p:cNvPr id="17" name="Łącznik prostoliniowy 16"/>
          <p:cNvCxnSpPr/>
          <p:nvPr/>
        </p:nvCxnSpPr>
        <p:spPr>
          <a:xfrm>
            <a:off x="6519537" y="4531739"/>
            <a:ext cx="86409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oliniowy 25"/>
          <p:cNvCxnSpPr/>
          <p:nvPr/>
        </p:nvCxnSpPr>
        <p:spPr>
          <a:xfrm flipV="1">
            <a:off x="6234520" y="4509120"/>
            <a:ext cx="288032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Dowolny kształt 28"/>
          <p:cNvSpPr/>
          <p:nvPr/>
        </p:nvSpPr>
        <p:spPr>
          <a:xfrm>
            <a:off x="6306528" y="4334712"/>
            <a:ext cx="106325" cy="390432"/>
          </a:xfrm>
          <a:custGeom>
            <a:avLst/>
            <a:gdLst>
              <a:gd name="connsiteX0" fmla="*/ 350887 w 350887"/>
              <a:gd name="connsiteY0" fmla="*/ 0 h 1435395"/>
              <a:gd name="connsiteX1" fmla="*/ 13 w 350887"/>
              <a:gd name="connsiteY1" fmla="*/ 723014 h 1435395"/>
              <a:gd name="connsiteX2" fmla="*/ 340255 w 350887"/>
              <a:gd name="connsiteY2" fmla="*/ 1435395 h 1435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0887" h="1435395">
                <a:moveTo>
                  <a:pt x="350887" y="0"/>
                </a:moveTo>
                <a:cubicBezTo>
                  <a:pt x="176336" y="241891"/>
                  <a:pt x="1785" y="483782"/>
                  <a:pt x="13" y="723014"/>
                </a:cubicBezTo>
                <a:cubicBezTo>
                  <a:pt x="-1759" y="962246"/>
                  <a:pt x="169248" y="1198820"/>
                  <a:pt x="340255" y="1435395"/>
                </a:cubicBezTo>
              </a:path>
            </a:pathLst>
          </a:custGeom>
          <a:noFill/>
          <a:ln w="952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" name="pole tekstowe 121"/>
          <p:cNvSpPr txBox="1"/>
          <p:nvPr/>
        </p:nvSpPr>
        <p:spPr>
          <a:xfrm>
            <a:off x="3268538" y="448919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23" name="pole tekstowe 122"/>
          <p:cNvSpPr txBox="1"/>
          <p:nvPr/>
        </p:nvSpPr>
        <p:spPr>
          <a:xfrm>
            <a:off x="4492674" y="44916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24" name="pole tekstowe 123"/>
          <p:cNvSpPr txBox="1"/>
          <p:nvPr/>
        </p:nvSpPr>
        <p:spPr>
          <a:xfrm>
            <a:off x="2188418" y="41490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25" name="Elipsa 124"/>
          <p:cNvSpPr>
            <a:spLocks noChangeAspect="1"/>
          </p:cNvSpPr>
          <p:nvPr/>
        </p:nvSpPr>
        <p:spPr>
          <a:xfrm>
            <a:off x="486004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6" name="Elipsa 125"/>
          <p:cNvSpPr>
            <a:spLocks noChangeAspect="1"/>
          </p:cNvSpPr>
          <p:nvPr/>
        </p:nvSpPr>
        <p:spPr>
          <a:xfrm>
            <a:off x="486003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9" name="Elipsa 128"/>
          <p:cNvSpPr>
            <a:spLocks noChangeAspect="1"/>
          </p:cNvSpPr>
          <p:nvPr/>
        </p:nvSpPr>
        <p:spPr>
          <a:xfrm>
            <a:off x="558012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1" name="Elipsa 130"/>
          <p:cNvSpPr>
            <a:spLocks noChangeAspect="1"/>
          </p:cNvSpPr>
          <p:nvPr/>
        </p:nvSpPr>
        <p:spPr>
          <a:xfrm>
            <a:off x="5580112" y="1986537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2" name="Elipsa 131"/>
          <p:cNvSpPr>
            <a:spLocks noChangeAspect="1"/>
          </p:cNvSpPr>
          <p:nvPr/>
        </p:nvSpPr>
        <p:spPr>
          <a:xfrm>
            <a:off x="558011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33" name="Łącznik prostoliniowy 132"/>
          <p:cNvCxnSpPr/>
          <p:nvPr/>
        </p:nvCxnSpPr>
        <p:spPr>
          <a:xfrm>
            <a:off x="4929752" y="764689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Łącznik prostoliniowy 133"/>
          <p:cNvCxnSpPr/>
          <p:nvPr/>
        </p:nvCxnSpPr>
        <p:spPr>
          <a:xfrm>
            <a:off x="4932040" y="2708905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Łącznik prostoliniowy 134"/>
          <p:cNvCxnSpPr/>
          <p:nvPr/>
        </p:nvCxnSpPr>
        <p:spPr>
          <a:xfrm flipV="1">
            <a:off x="4963514" y="1423273"/>
            <a:ext cx="668354" cy="62893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Łącznik prostoliniowy 135"/>
          <p:cNvCxnSpPr/>
          <p:nvPr/>
        </p:nvCxnSpPr>
        <p:spPr>
          <a:xfrm flipV="1">
            <a:off x="4949292" y="206083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Łącznik prostoliniowy 136"/>
          <p:cNvCxnSpPr>
            <a:endCxn id="129" idx="3"/>
          </p:cNvCxnSpPr>
          <p:nvPr/>
        </p:nvCxnSpPr>
        <p:spPr>
          <a:xfrm flipV="1">
            <a:off x="4932040" y="817574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Łącznik prostoliniowy 137"/>
          <p:cNvCxnSpPr/>
          <p:nvPr/>
        </p:nvCxnSpPr>
        <p:spPr>
          <a:xfrm>
            <a:off x="4890054" y="1398847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Łącznik prostoliniowy 138"/>
          <p:cNvCxnSpPr/>
          <p:nvPr/>
        </p:nvCxnSpPr>
        <p:spPr>
          <a:xfrm>
            <a:off x="4881428" y="1390221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Łącznik prostoliniowy 139"/>
          <p:cNvCxnSpPr/>
          <p:nvPr/>
        </p:nvCxnSpPr>
        <p:spPr>
          <a:xfrm>
            <a:off x="4932055" y="764689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pole tekstowe 140"/>
          <p:cNvSpPr txBox="1"/>
          <p:nvPr/>
        </p:nvSpPr>
        <p:spPr>
          <a:xfrm>
            <a:off x="5217784" y="12687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42" name="pole tekstowe 141"/>
          <p:cNvSpPr txBox="1"/>
          <p:nvPr/>
        </p:nvSpPr>
        <p:spPr>
          <a:xfrm>
            <a:off x="5112760" y="71416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43" name="pole tekstowe 142"/>
          <p:cNvSpPr txBox="1"/>
          <p:nvPr/>
        </p:nvSpPr>
        <p:spPr>
          <a:xfrm>
            <a:off x="5336994" y="15838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44" name="pole tekstowe 143"/>
          <p:cNvSpPr txBox="1"/>
          <p:nvPr/>
        </p:nvSpPr>
        <p:spPr>
          <a:xfrm>
            <a:off x="5103244" y="244213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45" name="pole tekstowe 144"/>
          <p:cNvSpPr txBox="1"/>
          <p:nvPr/>
        </p:nvSpPr>
        <p:spPr>
          <a:xfrm>
            <a:off x="4968744" y="114621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46" name="pole tekstowe 145"/>
          <p:cNvSpPr txBox="1"/>
          <p:nvPr/>
        </p:nvSpPr>
        <p:spPr>
          <a:xfrm>
            <a:off x="500176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47" name="pole tekstowe 146"/>
          <p:cNvSpPr txBox="1"/>
          <p:nvPr/>
        </p:nvSpPr>
        <p:spPr>
          <a:xfrm>
            <a:off x="536180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cxnSp>
        <p:nvCxnSpPr>
          <p:cNvPr id="156" name="Łącznik prostoliniowy 155"/>
          <p:cNvCxnSpPr/>
          <p:nvPr/>
        </p:nvCxnSpPr>
        <p:spPr>
          <a:xfrm>
            <a:off x="4188276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Łącznik prostoliniowy 156"/>
          <p:cNvCxnSpPr/>
          <p:nvPr/>
        </p:nvCxnSpPr>
        <p:spPr>
          <a:xfrm>
            <a:off x="4190564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Łącznik prostoliniowy 157"/>
          <p:cNvCxnSpPr/>
          <p:nvPr/>
        </p:nvCxnSpPr>
        <p:spPr>
          <a:xfrm flipV="1">
            <a:off x="4222038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Łącznik prostoliniowy 158"/>
          <p:cNvCxnSpPr/>
          <p:nvPr/>
        </p:nvCxnSpPr>
        <p:spPr>
          <a:xfrm flipV="1">
            <a:off x="4207816" y="2060848"/>
            <a:ext cx="668354" cy="62893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Łącznik prostoliniowy 159"/>
          <p:cNvCxnSpPr/>
          <p:nvPr/>
        </p:nvCxnSpPr>
        <p:spPr>
          <a:xfrm flipV="1">
            <a:off x="4190564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Łącznik prostoliniowy 160"/>
          <p:cNvCxnSpPr/>
          <p:nvPr/>
        </p:nvCxnSpPr>
        <p:spPr>
          <a:xfrm>
            <a:off x="4148578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Łącznik prostoliniowy 161"/>
          <p:cNvCxnSpPr/>
          <p:nvPr/>
        </p:nvCxnSpPr>
        <p:spPr>
          <a:xfrm>
            <a:off x="4139952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Łącznik prostoliniowy 162"/>
          <p:cNvCxnSpPr/>
          <p:nvPr/>
        </p:nvCxnSpPr>
        <p:spPr>
          <a:xfrm>
            <a:off x="4190579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pole tekstowe 163"/>
          <p:cNvSpPr txBox="1"/>
          <p:nvPr/>
        </p:nvSpPr>
        <p:spPr>
          <a:xfrm>
            <a:off x="4476308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65" name="pole tekstowe 164"/>
          <p:cNvSpPr txBox="1"/>
          <p:nvPr/>
        </p:nvSpPr>
        <p:spPr>
          <a:xfrm>
            <a:off x="4371284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66" name="pole tekstowe 165"/>
          <p:cNvSpPr txBox="1"/>
          <p:nvPr/>
        </p:nvSpPr>
        <p:spPr>
          <a:xfrm>
            <a:off x="4595518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67" name="pole tekstowe 166"/>
          <p:cNvSpPr txBox="1"/>
          <p:nvPr/>
        </p:nvSpPr>
        <p:spPr>
          <a:xfrm>
            <a:off x="4361768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68" name="pole tekstowe 167"/>
          <p:cNvSpPr txBox="1"/>
          <p:nvPr/>
        </p:nvSpPr>
        <p:spPr>
          <a:xfrm>
            <a:off x="4227268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69" name="pole tekstowe 168"/>
          <p:cNvSpPr txBox="1"/>
          <p:nvPr/>
        </p:nvSpPr>
        <p:spPr>
          <a:xfrm>
            <a:off x="4260284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70" name="pole tekstowe 169"/>
          <p:cNvSpPr txBox="1"/>
          <p:nvPr/>
        </p:nvSpPr>
        <p:spPr>
          <a:xfrm>
            <a:off x="4620324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71" name="Elipsa 170"/>
          <p:cNvSpPr>
            <a:spLocks noChangeAspect="1"/>
          </p:cNvSpPr>
          <p:nvPr/>
        </p:nvSpPr>
        <p:spPr>
          <a:xfrm>
            <a:off x="634148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2" name="Elipsa 171"/>
          <p:cNvSpPr>
            <a:spLocks noChangeAspect="1"/>
          </p:cNvSpPr>
          <p:nvPr/>
        </p:nvSpPr>
        <p:spPr>
          <a:xfrm>
            <a:off x="634147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3" name="Elipsa 172"/>
          <p:cNvSpPr>
            <a:spLocks noChangeAspect="1"/>
          </p:cNvSpPr>
          <p:nvPr/>
        </p:nvSpPr>
        <p:spPr>
          <a:xfrm>
            <a:off x="6341472" y="1986537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4" name="Elipsa 173"/>
          <p:cNvSpPr>
            <a:spLocks noChangeAspect="1"/>
          </p:cNvSpPr>
          <p:nvPr/>
        </p:nvSpPr>
        <p:spPr>
          <a:xfrm>
            <a:off x="634147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75" name="Łącznik prostoliniowy 174"/>
          <p:cNvCxnSpPr/>
          <p:nvPr/>
        </p:nvCxnSpPr>
        <p:spPr>
          <a:xfrm>
            <a:off x="5691112" y="764689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Łącznik prostoliniowy 175"/>
          <p:cNvCxnSpPr/>
          <p:nvPr/>
        </p:nvCxnSpPr>
        <p:spPr>
          <a:xfrm>
            <a:off x="5693400" y="2708905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Łącznik prostoliniowy 176"/>
          <p:cNvCxnSpPr/>
          <p:nvPr/>
        </p:nvCxnSpPr>
        <p:spPr>
          <a:xfrm flipV="1">
            <a:off x="5724874" y="142327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Łącznik prostoliniowy 177"/>
          <p:cNvCxnSpPr/>
          <p:nvPr/>
        </p:nvCxnSpPr>
        <p:spPr>
          <a:xfrm flipV="1">
            <a:off x="5710652" y="206083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Łącznik prostoliniowy 178"/>
          <p:cNvCxnSpPr>
            <a:endCxn id="171" idx="3"/>
          </p:cNvCxnSpPr>
          <p:nvPr/>
        </p:nvCxnSpPr>
        <p:spPr>
          <a:xfrm flipV="1">
            <a:off x="5693400" y="817574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Łącznik prostoliniowy 179"/>
          <p:cNvCxnSpPr/>
          <p:nvPr/>
        </p:nvCxnSpPr>
        <p:spPr>
          <a:xfrm>
            <a:off x="5651414" y="1398847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Łącznik prostoliniowy 180"/>
          <p:cNvCxnSpPr/>
          <p:nvPr/>
        </p:nvCxnSpPr>
        <p:spPr>
          <a:xfrm>
            <a:off x="5642788" y="1390221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Łącznik prostoliniowy 181"/>
          <p:cNvCxnSpPr/>
          <p:nvPr/>
        </p:nvCxnSpPr>
        <p:spPr>
          <a:xfrm>
            <a:off x="5693415" y="764689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pole tekstowe 182"/>
          <p:cNvSpPr txBox="1"/>
          <p:nvPr/>
        </p:nvSpPr>
        <p:spPr>
          <a:xfrm>
            <a:off x="5979144" y="12687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84" name="pole tekstowe 183"/>
          <p:cNvSpPr txBox="1"/>
          <p:nvPr/>
        </p:nvSpPr>
        <p:spPr>
          <a:xfrm>
            <a:off x="5874120" y="71416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85" name="pole tekstowe 184"/>
          <p:cNvSpPr txBox="1"/>
          <p:nvPr/>
        </p:nvSpPr>
        <p:spPr>
          <a:xfrm>
            <a:off x="6098354" y="15838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86" name="pole tekstowe 185"/>
          <p:cNvSpPr txBox="1"/>
          <p:nvPr/>
        </p:nvSpPr>
        <p:spPr>
          <a:xfrm>
            <a:off x="5864604" y="244213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87" name="pole tekstowe 186"/>
          <p:cNvSpPr txBox="1"/>
          <p:nvPr/>
        </p:nvSpPr>
        <p:spPr>
          <a:xfrm>
            <a:off x="5730104" y="114621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88" name="pole tekstowe 187"/>
          <p:cNvSpPr txBox="1"/>
          <p:nvPr/>
        </p:nvSpPr>
        <p:spPr>
          <a:xfrm>
            <a:off x="576312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89" name="pole tekstowe 188"/>
          <p:cNvSpPr txBox="1"/>
          <p:nvPr/>
        </p:nvSpPr>
        <p:spPr>
          <a:xfrm>
            <a:off x="612316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90" name="pole tekstowe 189"/>
          <p:cNvSpPr txBox="1"/>
          <p:nvPr/>
        </p:nvSpPr>
        <p:spPr>
          <a:xfrm>
            <a:off x="439496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91" name="pole tekstowe 190"/>
          <p:cNvSpPr txBox="1"/>
          <p:nvPr/>
        </p:nvSpPr>
        <p:spPr>
          <a:xfrm>
            <a:off x="511504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92" name="pole tekstowe 191"/>
          <p:cNvSpPr txBox="1"/>
          <p:nvPr/>
        </p:nvSpPr>
        <p:spPr>
          <a:xfrm>
            <a:off x="583512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cxnSp>
        <p:nvCxnSpPr>
          <p:cNvPr id="14" name="Łącznik prostoliniowy 13"/>
          <p:cNvCxnSpPr/>
          <p:nvPr/>
        </p:nvCxnSpPr>
        <p:spPr>
          <a:xfrm>
            <a:off x="899592" y="6309320"/>
            <a:ext cx="2088232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oliniowy 15"/>
          <p:cNvCxnSpPr/>
          <p:nvPr/>
        </p:nvCxnSpPr>
        <p:spPr>
          <a:xfrm>
            <a:off x="978427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Łącznik prostoliniowy 151"/>
          <p:cNvCxnSpPr/>
          <p:nvPr/>
        </p:nvCxnSpPr>
        <p:spPr>
          <a:xfrm>
            <a:off x="1259632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Łącznik prostoliniowy 152"/>
          <p:cNvCxnSpPr/>
          <p:nvPr/>
        </p:nvCxnSpPr>
        <p:spPr>
          <a:xfrm>
            <a:off x="1547664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Łącznik prostoliniowy 153"/>
          <p:cNvCxnSpPr/>
          <p:nvPr/>
        </p:nvCxnSpPr>
        <p:spPr>
          <a:xfrm>
            <a:off x="1835696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Łącznik prostoliniowy 154"/>
          <p:cNvCxnSpPr/>
          <p:nvPr/>
        </p:nvCxnSpPr>
        <p:spPr>
          <a:xfrm>
            <a:off x="2123728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Łącznik prostoliniowy 192"/>
          <p:cNvCxnSpPr/>
          <p:nvPr/>
        </p:nvCxnSpPr>
        <p:spPr>
          <a:xfrm>
            <a:off x="2411760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Łącznik prostoliniowy 193"/>
          <p:cNvCxnSpPr/>
          <p:nvPr/>
        </p:nvCxnSpPr>
        <p:spPr>
          <a:xfrm>
            <a:off x="2699792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pole tekstowe 194"/>
          <p:cNvSpPr txBox="1"/>
          <p:nvPr/>
        </p:nvSpPr>
        <p:spPr>
          <a:xfrm>
            <a:off x="827584" y="59399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6" name="pole tekstowe 195"/>
          <p:cNvSpPr txBox="1"/>
          <p:nvPr/>
        </p:nvSpPr>
        <p:spPr>
          <a:xfrm>
            <a:off x="1101962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7" name="pole tekstowe 196"/>
          <p:cNvSpPr txBox="1"/>
          <p:nvPr/>
        </p:nvSpPr>
        <p:spPr>
          <a:xfrm>
            <a:off x="1389994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98" name="pole tekstowe 197"/>
          <p:cNvSpPr txBox="1"/>
          <p:nvPr/>
        </p:nvSpPr>
        <p:spPr>
          <a:xfrm>
            <a:off x="1678026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9" name="pole tekstowe 198"/>
          <p:cNvSpPr txBox="1"/>
          <p:nvPr/>
        </p:nvSpPr>
        <p:spPr>
          <a:xfrm>
            <a:off x="1966058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00" name="pole tekstowe 199"/>
          <p:cNvSpPr txBox="1"/>
          <p:nvPr/>
        </p:nvSpPr>
        <p:spPr>
          <a:xfrm>
            <a:off x="2254090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01" name="pole tekstowe 200"/>
          <p:cNvSpPr txBox="1"/>
          <p:nvPr/>
        </p:nvSpPr>
        <p:spPr>
          <a:xfrm>
            <a:off x="2542122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27" name="pole tekstowe 26"/>
          <p:cNvSpPr txBox="1"/>
          <p:nvPr/>
        </p:nvSpPr>
        <p:spPr>
          <a:xfrm>
            <a:off x="2748339" y="6309320"/>
            <a:ext cx="5275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czas</a:t>
            </a:r>
          </a:p>
        </p:txBody>
      </p:sp>
      <p:sp>
        <p:nvSpPr>
          <p:cNvPr id="203" name="Elipsa 202"/>
          <p:cNvSpPr>
            <a:spLocks noChangeAspect="1"/>
          </p:cNvSpPr>
          <p:nvPr/>
        </p:nvSpPr>
        <p:spPr>
          <a:xfrm>
            <a:off x="713357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4" name="Elipsa 203"/>
          <p:cNvSpPr>
            <a:spLocks noChangeAspect="1"/>
          </p:cNvSpPr>
          <p:nvPr/>
        </p:nvSpPr>
        <p:spPr>
          <a:xfrm>
            <a:off x="7133560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5" name="Elipsa 204"/>
          <p:cNvSpPr>
            <a:spLocks noChangeAspect="1"/>
          </p:cNvSpPr>
          <p:nvPr/>
        </p:nvSpPr>
        <p:spPr>
          <a:xfrm>
            <a:off x="713356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6" name="Elipsa 205"/>
          <p:cNvSpPr>
            <a:spLocks noChangeAspect="1"/>
          </p:cNvSpPr>
          <p:nvPr/>
        </p:nvSpPr>
        <p:spPr>
          <a:xfrm>
            <a:off x="7133560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07" name="Łącznik prostoliniowy 206"/>
          <p:cNvCxnSpPr/>
          <p:nvPr/>
        </p:nvCxnSpPr>
        <p:spPr>
          <a:xfrm>
            <a:off x="648320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Łącznik prostoliniowy 207"/>
          <p:cNvCxnSpPr/>
          <p:nvPr/>
        </p:nvCxnSpPr>
        <p:spPr>
          <a:xfrm>
            <a:off x="648548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Łącznik prostoliniowy 208"/>
          <p:cNvCxnSpPr/>
          <p:nvPr/>
        </p:nvCxnSpPr>
        <p:spPr>
          <a:xfrm flipV="1">
            <a:off x="6516962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Łącznik prostoliniowy 209"/>
          <p:cNvCxnSpPr/>
          <p:nvPr/>
        </p:nvCxnSpPr>
        <p:spPr>
          <a:xfrm flipV="1">
            <a:off x="6502740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Łącznik prostoliniowy 210"/>
          <p:cNvCxnSpPr>
            <a:endCxn id="203" idx="3"/>
          </p:cNvCxnSpPr>
          <p:nvPr/>
        </p:nvCxnSpPr>
        <p:spPr>
          <a:xfrm flipV="1">
            <a:off x="6485488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Łącznik prostoliniowy 211"/>
          <p:cNvCxnSpPr/>
          <p:nvPr/>
        </p:nvCxnSpPr>
        <p:spPr>
          <a:xfrm>
            <a:off x="6443502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Łącznik prostoliniowy 212"/>
          <p:cNvCxnSpPr/>
          <p:nvPr/>
        </p:nvCxnSpPr>
        <p:spPr>
          <a:xfrm>
            <a:off x="6434876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Łącznik prostoliniowy 213"/>
          <p:cNvCxnSpPr/>
          <p:nvPr/>
        </p:nvCxnSpPr>
        <p:spPr>
          <a:xfrm>
            <a:off x="648550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pole tekstowe 214"/>
          <p:cNvSpPr txBox="1"/>
          <p:nvPr/>
        </p:nvSpPr>
        <p:spPr>
          <a:xfrm>
            <a:off x="6771232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16" name="pole tekstowe 215"/>
          <p:cNvSpPr txBox="1"/>
          <p:nvPr/>
        </p:nvSpPr>
        <p:spPr>
          <a:xfrm>
            <a:off x="6666208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17" name="pole tekstowe 216"/>
          <p:cNvSpPr txBox="1"/>
          <p:nvPr/>
        </p:nvSpPr>
        <p:spPr>
          <a:xfrm>
            <a:off x="6890442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18" name="pole tekstowe 217"/>
          <p:cNvSpPr txBox="1"/>
          <p:nvPr/>
        </p:nvSpPr>
        <p:spPr>
          <a:xfrm>
            <a:off x="6656692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19" name="pole tekstowe 218"/>
          <p:cNvSpPr txBox="1"/>
          <p:nvPr/>
        </p:nvSpPr>
        <p:spPr>
          <a:xfrm>
            <a:off x="6522192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20" name="pole tekstowe 219"/>
          <p:cNvSpPr txBox="1"/>
          <p:nvPr/>
        </p:nvSpPr>
        <p:spPr>
          <a:xfrm>
            <a:off x="655520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21" name="pole tekstowe 220"/>
          <p:cNvSpPr txBox="1"/>
          <p:nvPr/>
        </p:nvSpPr>
        <p:spPr>
          <a:xfrm>
            <a:off x="691524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22" name="pole tekstowe 221"/>
          <p:cNvSpPr txBox="1"/>
          <p:nvPr/>
        </p:nvSpPr>
        <p:spPr>
          <a:xfrm>
            <a:off x="6627216" y="49817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44" name="pole tekstowe 243"/>
          <p:cNvSpPr txBox="1"/>
          <p:nvPr/>
        </p:nvSpPr>
        <p:spPr>
          <a:xfrm>
            <a:off x="1043608" y="4386590"/>
            <a:ext cx="798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wejście</a:t>
            </a:r>
          </a:p>
        </p:txBody>
      </p:sp>
      <p:sp>
        <p:nvSpPr>
          <p:cNvPr id="245" name="pole tekstowe 244"/>
          <p:cNvSpPr txBox="1"/>
          <p:nvPr/>
        </p:nvSpPr>
        <p:spPr>
          <a:xfrm>
            <a:off x="7527630" y="4386590"/>
            <a:ext cx="7918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wyjście</a:t>
            </a:r>
          </a:p>
        </p:txBody>
      </p:sp>
      <p:sp>
        <p:nvSpPr>
          <p:cNvPr id="246" name="pole tekstowe 245"/>
          <p:cNvSpPr txBox="1"/>
          <p:nvPr/>
        </p:nvSpPr>
        <p:spPr>
          <a:xfrm>
            <a:off x="6357925" y="3789040"/>
            <a:ext cx="15984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pierwszy bit pary</a:t>
            </a:r>
          </a:p>
        </p:txBody>
      </p:sp>
      <p:sp>
        <p:nvSpPr>
          <p:cNvPr id="247" name="pole tekstowe 246"/>
          <p:cNvSpPr txBox="1"/>
          <p:nvPr/>
        </p:nvSpPr>
        <p:spPr>
          <a:xfrm>
            <a:off x="6318166" y="4818638"/>
            <a:ext cx="13013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drugi bit pary</a:t>
            </a:r>
          </a:p>
        </p:txBody>
      </p:sp>
      <p:cxnSp>
        <p:nvCxnSpPr>
          <p:cNvPr id="225" name="Łącznik prostoliniowy 224"/>
          <p:cNvCxnSpPr/>
          <p:nvPr/>
        </p:nvCxnSpPr>
        <p:spPr>
          <a:xfrm>
            <a:off x="6516216" y="6318612"/>
            <a:ext cx="2088232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Łącznik prostoliniowy 225"/>
          <p:cNvCxnSpPr/>
          <p:nvPr/>
        </p:nvCxnSpPr>
        <p:spPr>
          <a:xfrm>
            <a:off x="6595051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Łącznik prostoliniowy 226"/>
          <p:cNvCxnSpPr/>
          <p:nvPr/>
        </p:nvCxnSpPr>
        <p:spPr>
          <a:xfrm>
            <a:off x="6876256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Łącznik prostoliniowy 227"/>
          <p:cNvCxnSpPr/>
          <p:nvPr/>
        </p:nvCxnSpPr>
        <p:spPr>
          <a:xfrm>
            <a:off x="7164288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Łącznik prostoliniowy 228"/>
          <p:cNvCxnSpPr/>
          <p:nvPr/>
        </p:nvCxnSpPr>
        <p:spPr>
          <a:xfrm>
            <a:off x="7452320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Łącznik prostoliniowy 229"/>
          <p:cNvCxnSpPr/>
          <p:nvPr/>
        </p:nvCxnSpPr>
        <p:spPr>
          <a:xfrm>
            <a:off x="7740352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Łącznik prostoliniowy 230"/>
          <p:cNvCxnSpPr/>
          <p:nvPr/>
        </p:nvCxnSpPr>
        <p:spPr>
          <a:xfrm>
            <a:off x="8028384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Łącznik prostoliniowy 231"/>
          <p:cNvCxnSpPr/>
          <p:nvPr/>
        </p:nvCxnSpPr>
        <p:spPr>
          <a:xfrm>
            <a:off x="8316416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pole tekstowe 232"/>
          <p:cNvSpPr txBox="1"/>
          <p:nvPr/>
        </p:nvSpPr>
        <p:spPr>
          <a:xfrm>
            <a:off x="6372200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00</a:t>
            </a:r>
          </a:p>
        </p:txBody>
      </p:sp>
      <p:sp>
        <p:nvSpPr>
          <p:cNvPr id="234" name="pole tekstowe 233"/>
          <p:cNvSpPr txBox="1"/>
          <p:nvPr/>
        </p:nvSpPr>
        <p:spPr>
          <a:xfrm>
            <a:off x="8364963" y="6318612"/>
            <a:ext cx="5275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czas</a:t>
            </a:r>
          </a:p>
        </p:txBody>
      </p:sp>
      <p:sp>
        <p:nvSpPr>
          <p:cNvPr id="202" name="pole tekstowe 201"/>
          <p:cNvSpPr txBox="1"/>
          <p:nvPr/>
        </p:nvSpPr>
        <p:spPr>
          <a:xfrm>
            <a:off x="6659928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10</a:t>
            </a:r>
          </a:p>
        </p:txBody>
      </p:sp>
      <p:sp>
        <p:nvSpPr>
          <p:cNvPr id="3" name="Elipsa 2"/>
          <p:cNvSpPr>
            <a:spLocks noChangeAspect="1"/>
          </p:cNvSpPr>
          <p:nvPr/>
        </p:nvSpPr>
        <p:spPr>
          <a:xfrm>
            <a:off x="3422160" y="1338480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5" name="pole tekstowe 234"/>
          <p:cNvSpPr txBox="1"/>
          <p:nvPr/>
        </p:nvSpPr>
        <p:spPr>
          <a:xfrm>
            <a:off x="5868144" y="39330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36" name="pole tekstowe 235"/>
          <p:cNvSpPr txBox="1"/>
          <p:nvPr/>
        </p:nvSpPr>
        <p:spPr>
          <a:xfrm>
            <a:off x="6934312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10</a:t>
            </a:r>
          </a:p>
        </p:txBody>
      </p:sp>
      <p:sp>
        <p:nvSpPr>
          <p:cNvPr id="127" name="Elipsa 126"/>
          <p:cNvSpPr>
            <a:spLocks noChangeAspect="1"/>
          </p:cNvSpPr>
          <p:nvPr/>
        </p:nvSpPr>
        <p:spPr>
          <a:xfrm>
            <a:off x="4860032" y="1986537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8" name="Elipsa 127"/>
          <p:cNvSpPr>
            <a:spLocks noChangeAspect="1"/>
          </p:cNvSpPr>
          <p:nvPr/>
        </p:nvSpPr>
        <p:spPr>
          <a:xfrm>
            <a:off x="486003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Elipsa 8"/>
          <p:cNvSpPr>
            <a:spLocks noChangeAspect="1"/>
          </p:cNvSpPr>
          <p:nvPr/>
        </p:nvSpPr>
        <p:spPr>
          <a:xfrm>
            <a:off x="4142240" y="2634624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4" name="pole tekstowe 223"/>
          <p:cNvSpPr txBox="1"/>
          <p:nvPr/>
        </p:nvSpPr>
        <p:spPr>
          <a:xfrm>
            <a:off x="7249640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00</a:t>
            </a:r>
          </a:p>
        </p:txBody>
      </p:sp>
      <p:sp>
        <p:nvSpPr>
          <p:cNvPr id="130" name="Elipsa 129"/>
          <p:cNvSpPr>
            <a:spLocks noChangeAspect="1"/>
          </p:cNvSpPr>
          <p:nvPr/>
        </p:nvSpPr>
        <p:spPr>
          <a:xfrm>
            <a:off x="5580112" y="1338465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7" name="pole tekstowe 236"/>
          <p:cNvSpPr txBox="1"/>
          <p:nvPr/>
        </p:nvSpPr>
        <p:spPr>
          <a:xfrm>
            <a:off x="7564968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01</a:t>
            </a:r>
          </a:p>
        </p:txBody>
      </p:sp>
      <p:sp>
        <p:nvSpPr>
          <p:cNvPr id="223" name="pole tekstowe 222"/>
          <p:cNvSpPr txBox="1"/>
          <p:nvPr/>
        </p:nvSpPr>
        <p:spPr>
          <a:xfrm>
            <a:off x="5868144" y="47878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238" name="pole tekstowe 237"/>
          <p:cNvSpPr txBox="1"/>
          <p:nvPr/>
        </p:nvSpPr>
        <p:spPr>
          <a:xfrm>
            <a:off x="336164" y="1124744"/>
            <a:ext cx="891591" cy="5316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stan </a:t>
            </a:r>
          </a:p>
          <a:p>
            <a:pPr algn="ctr"/>
            <a:r>
              <a:rPr lang="pl-PL" sz="1600" dirty="0"/>
              <a:t>aktualny</a:t>
            </a:r>
          </a:p>
        </p:txBody>
      </p:sp>
      <p:cxnSp>
        <p:nvCxnSpPr>
          <p:cNvPr id="239" name="Łącznik prostoliniowy 238"/>
          <p:cNvCxnSpPr/>
          <p:nvPr/>
        </p:nvCxnSpPr>
        <p:spPr>
          <a:xfrm>
            <a:off x="1389994" y="1396076"/>
            <a:ext cx="30168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Elipsa 239"/>
          <p:cNvSpPr>
            <a:spLocks noChangeAspect="1"/>
          </p:cNvSpPr>
          <p:nvPr/>
        </p:nvSpPr>
        <p:spPr>
          <a:xfrm>
            <a:off x="7862987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1" name="Elipsa 240"/>
          <p:cNvSpPr>
            <a:spLocks noChangeAspect="1"/>
          </p:cNvSpPr>
          <p:nvPr/>
        </p:nvSpPr>
        <p:spPr>
          <a:xfrm>
            <a:off x="7862972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2" name="Elipsa 241"/>
          <p:cNvSpPr>
            <a:spLocks noChangeAspect="1"/>
          </p:cNvSpPr>
          <p:nvPr/>
        </p:nvSpPr>
        <p:spPr>
          <a:xfrm>
            <a:off x="7862972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8" name="Elipsa 247"/>
          <p:cNvSpPr>
            <a:spLocks noChangeAspect="1"/>
          </p:cNvSpPr>
          <p:nvPr/>
        </p:nvSpPr>
        <p:spPr>
          <a:xfrm>
            <a:off x="7862972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49" name="Łącznik prostoliniowy 248"/>
          <p:cNvCxnSpPr/>
          <p:nvPr/>
        </p:nvCxnSpPr>
        <p:spPr>
          <a:xfrm>
            <a:off x="7212612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Łącznik prostoliniowy 249"/>
          <p:cNvCxnSpPr/>
          <p:nvPr/>
        </p:nvCxnSpPr>
        <p:spPr>
          <a:xfrm>
            <a:off x="7214900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Łącznik prostoliniowy 250"/>
          <p:cNvCxnSpPr/>
          <p:nvPr/>
        </p:nvCxnSpPr>
        <p:spPr>
          <a:xfrm flipV="1">
            <a:off x="7246374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Łącznik prostoliniowy 251"/>
          <p:cNvCxnSpPr/>
          <p:nvPr/>
        </p:nvCxnSpPr>
        <p:spPr>
          <a:xfrm flipV="1">
            <a:off x="7232152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Łącznik prostoliniowy 252"/>
          <p:cNvCxnSpPr>
            <a:endCxn id="240" idx="3"/>
          </p:cNvCxnSpPr>
          <p:nvPr/>
        </p:nvCxnSpPr>
        <p:spPr>
          <a:xfrm flipV="1">
            <a:off x="7214900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Łącznik prostoliniowy 253"/>
          <p:cNvCxnSpPr/>
          <p:nvPr/>
        </p:nvCxnSpPr>
        <p:spPr>
          <a:xfrm>
            <a:off x="7214915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pole tekstowe 254"/>
          <p:cNvSpPr txBox="1"/>
          <p:nvPr/>
        </p:nvSpPr>
        <p:spPr>
          <a:xfrm>
            <a:off x="7500644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56" name="pole tekstowe 255"/>
          <p:cNvSpPr txBox="1"/>
          <p:nvPr/>
        </p:nvSpPr>
        <p:spPr>
          <a:xfrm>
            <a:off x="7395620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57" name="pole tekstowe 256"/>
          <p:cNvSpPr txBox="1"/>
          <p:nvPr/>
        </p:nvSpPr>
        <p:spPr>
          <a:xfrm>
            <a:off x="7619854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58" name="pole tekstowe 257"/>
          <p:cNvSpPr txBox="1"/>
          <p:nvPr/>
        </p:nvSpPr>
        <p:spPr>
          <a:xfrm>
            <a:off x="7386104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59" name="pole tekstowe 258"/>
          <p:cNvSpPr txBox="1"/>
          <p:nvPr/>
        </p:nvSpPr>
        <p:spPr>
          <a:xfrm>
            <a:off x="7251604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60" name="pole tekstowe 259"/>
          <p:cNvSpPr txBox="1"/>
          <p:nvPr/>
        </p:nvSpPr>
        <p:spPr>
          <a:xfrm>
            <a:off x="728462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61" name="pole tekstowe 260"/>
          <p:cNvSpPr txBox="1"/>
          <p:nvPr/>
        </p:nvSpPr>
        <p:spPr>
          <a:xfrm>
            <a:off x="764466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62" name="pole tekstowe 261"/>
          <p:cNvSpPr txBox="1"/>
          <p:nvPr/>
        </p:nvSpPr>
        <p:spPr>
          <a:xfrm>
            <a:off x="7356628" y="49817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cxnSp>
        <p:nvCxnSpPr>
          <p:cNvPr id="263" name="Łącznik prostoliniowy 262"/>
          <p:cNvCxnSpPr/>
          <p:nvPr/>
        </p:nvCxnSpPr>
        <p:spPr>
          <a:xfrm>
            <a:off x="7172914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Łącznik prostoliniowy 263"/>
          <p:cNvCxnSpPr/>
          <p:nvPr/>
        </p:nvCxnSpPr>
        <p:spPr>
          <a:xfrm>
            <a:off x="7164288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Prostokąt zaokrąglony 242"/>
          <p:cNvSpPr/>
          <p:nvPr/>
        </p:nvSpPr>
        <p:spPr>
          <a:xfrm>
            <a:off x="4058428" y="6237312"/>
            <a:ext cx="1771018" cy="41985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>
                <a:solidFill>
                  <a:schemeClr val="accent1">
                    <a:lumMod val="50000"/>
                  </a:schemeClr>
                </a:solidFill>
              </a:rPr>
              <a:t>Krok 10</a:t>
            </a:r>
          </a:p>
        </p:txBody>
      </p:sp>
    </p:spTree>
    <p:extLst>
      <p:ext uri="{BB962C8B-B14F-4D97-AF65-F5344CB8AC3E}">
        <p14:creationId xmlns:p14="http://schemas.microsoft.com/office/powerpoint/2010/main" val="1972849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>
            <a:spLocks noChangeAspect="1"/>
          </p:cNvSpPr>
          <p:nvPr/>
        </p:nvSpPr>
        <p:spPr>
          <a:xfrm>
            <a:off x="342217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Elipsa 3"/>
          <p:cNvSpPr>
            <a:spLocks noChangeAspect="1"/>
          </p:cNvSpPr>
          <p:nvPr/>
        </p:nvSpPr>
        <p:spPr>
          <a:xfrm>
            <a:off x="342216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Elipsa 4"/>
          <p:cNvSpPr>
            <a:spLocks noChangeAspect="1"/>
          </p:cNvSpPr>
          <p:nvPr/>
        </p:nvSpPr>
        <p:spPr>
          <a:xfrm>
            <a:off x="3422160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Elipsa 5"/>
          <p:cNvSpPr>
            <a:spLocks noChangeAspect="1"/>
          </p:cNvSpPr>
          <p:nvPr/>
        </p:nvSpPr>
        <p:spPr>
          <a:xfrm>
            <a:off x="414225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Elipsa 6"/>
          <p:cNvSpPr>
            <a:spLocks noChangeAspect="1"/>
          </p:cNvSpPr>
          <p:nvPr/>
        </p:nvSpPr>
        <p:spPr>
          <a:xfrm>
            <a:off x="4142240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Elipsa 7"/>
          <p:cNvSpPr>
            <a:spLocks noChangeAspect="1"/>
          </p:cNvSpPr>
          <p:nvPr/>
        </p:nvSpPr>
        <p:spPr>
          <a:xfrm>
            <a:off x="414224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Elipsa 9"/>
          <p:cNvSpPr>
            <a:spLocks noChangeAspect="1"/>
          </p:cNvSpPr>
          <p:nvPr/>
        </p:nvSpPr>
        <p:spPr>
          <a:xfrm>
            <a:off x="2702095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Elipsa 10"/>
          <p:cNvSpPr>
            <a:spLocks noChangeAspect="1"/>
          </p:cNvSpPr>
          <p:nvPr/>
        </p:nvSpPr>
        <p:spPr>
          <a:xfrm>
            <a:off x="2702080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Elipsa 11"/>
          <p:cNvSpPr>
            <a:spLocks noChangeAspect="1"/>
          </p:cNvSpPr>
          <p:nvPr/>
        </p:nvSpPr>
        <p:spPr>
          <a:xfrm>
            <a:off x="2702080" y="1986537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Elipsa 17"/>
          <p:cNvSpPr>
            <a:spLocks noChangeAspect="1"/>
          </p:cNvSpPr>
          <p:nvPr/>
        </p:nvSpPr>
        <p:spPr>
          <a:xfrm>
            <a:off x="2702080" y="263691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2" name="Łącznik prostoliniowy 21"/>
          <p:cNvCxnSpPr/>
          <p:nvPr/>
        </p:nvCxnSpPr>
        <p:spPr>
          <a:xfrm>
            <a:off x="277180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oliniowy 22"/>
          <p:cNvCxnSpPr/>
          <p:nvPr/>
        </p:nvCxnSpPr>
        <p:spPr>
          <a:xfrm>
            <a:off x="349188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oliniowy 23"/>
          <p:cNvCxnSpPr/>
          <p:nvPr/>
        </p:nvCxnSpPr>
        <p:spPr>
          <a:xfrm>
            <a:off x="349416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oliniowy 24"/>
          <p:cNvCxnSpPr/>
          <p:nvPr/>
        </p:nvCxnSpPr>
        <p:spPr>
          <a:xfrm>
            <a:off x="277408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oliniowy 38"/>
          <p:cNvCxnSpPr>
            <a:stCxn id="11" idx="1"/>
            <a:endCxn id="4" idx="1"/>
          </p:cNvCxnSpPr>
          <p:nvPr/>
        </p:nvCxnSpPr>
        <p:spPr>
          <a:xfrm>
            <a:off x="2723506" y="1359891"/>
            <a:ext cx="720080" cy="6480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oliniowy 41"/>
          <p:cNvCxnSpPr>
            <a:stCxn id="12" idx="7"/>
            <a:endCxn id="2" idx="3"/>
          </p:cNvCxnSpPr>
          <p:nvPr/>
        </p:nvCxnSpPr>
        <p:spPr>
          <a:xfrm flipV="1">
            <a:off x="2826958" y="817589"/>
            <a:ext cx="616643" cy="11903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oliniowy 45"/>
          <p:cNvCxnSpPr/>
          <p:nvPr/>
        </p:nvCxnSpPr>
        <p:spPr>
          <a:xfrm flipV="1">
            <a:off x="2813880" y="1438654"/>
            <a:ext cx="646928" cy="57490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oliniowy 48"/>
          <p:cNvCxnSpPr/>
          <p:nvPr/>
        </p:nvCxnSpPr>
        <p:spPr>
          <a:xfrm flipV="1">
            <a:off x="2801110" y="2059734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oliniowy 49"/>
          <p:cNvCxnSpPr/>
          <p:nvPr/>
        </p:nvCxnSpPr>
        <p:spPr>
          <a:xfrm flipV="1">
            <a:off x="3525642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oliniowy 50"/>
          <p:cNvCxnSpPr/>
          <p:nvPr/>
        </p:nvCxnSpPr>
        <p:spPr>
          <a:xfrm flipV="1">
            <a:off x="3511420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oliniowy 51"/>
          <p:cNvCxnSpPr>
            <a:endCxn id="6" idx="3"/>
          </p:cNvCxnSpPr>
          <p:nvPr/>
        </p:nvCxnSpPr>
        <p:spPr>
          <a:xfrm flipV="1">
            <a:off x="3494168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Łącznik prostoliniowy 54"/>
          <p:cNvCxnSpPr/>
          <p:nvPr/>
        </p:nvCxnSpPr>
        <p:spPr>
          <a:xfrm>
            <a:off x="3452182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Łącznik prostoliniowy 56"/>
          <p:cNvCxnSpPr/>
          <p:nvPr/>
        </p:nvCxnSpPr>
        <p:spPr>
          <a:xfrm>
            <a:off x="3443556" y="1390236"/>
            <a:ext cx="793232" cy="136929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Łącznik prostoliniowy 57"/>
          <p:cNvCxnSpPr/>
          <p:nvPr/>
        </p:nvCxnSpPr>
        <p:spPr>
          <a:xfrm>
            <a:off x="2808592" y="1438654"/>
            <a:ext cx="669498" cy="12467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Łącznik prostoliniowy 58"/>
          <p:cNvCxnSpPr/>
          <p:nvPr/>
        </p:nvCxnSpPr>
        <p:spPr>
          <a:xfrm>
            <a:off x="277410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Łącznik prostoliniowy 59"/>
          <p:cNvCxnSpPr/>
          <p:nvPr/>
        </p:nvCxnSpPr>
        <p:spPr>
          <a:xfrm>
            <a:off x="349418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upa 103"/>
          <p:cNvGrpSpPr/>
          <p:nvPr/>
        </p:nvGrpSpPr>
        <p:grpSpPr>
          <a:xfrm>
            <a:off x="2058056" y="3140968"/>
            <a:ext cx="4175320" cy="2814485"/>
            <a:chOff x="2195736" y="3789040"/>
            <a:chExt cx="4175320" cy="2814485"/>
          </a:xfrm>
        </p:grpSpPr>
        <p:sp>
          <p:nvSpPr>
            <p:cNvPr id="61" name="Prostokąt 60"/>
            <p:cNvSpPr/>
            <p:nvPr/>
          </p:nvSpPr>
          <p:spPr>
            <a:xfrm>
              <a:off x="3329877" y="4941168"/>
              <a:ext cx="448891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2" name="Prostokąt 61"/>
            <p:cNvSpPr/>
            <p:nvPr/>
          </p:nvSpPr>
          <p:spPr>
            <a:xfrm>
              <a:off x="4554013" y="4941168"/>
              <a:ext cx="448891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grpSp>
          <p:nvGrpSpPr>
            <p:cNvPr id="67" name="Grupa 66"/>
            <p:cNvGrpSpPr/>
            <p:nvPr/>
          </p:nvGrpSpPr>
          <p:grpSpPr>
            <a:xfrm>
              <a:off x="3977415" y="5881840"/>
              <a:ext cx="283464" cy="283464"/>
              <a:chOff x="1115625" y="4581137"/>
              <a:chExt cx="283464" cy="283464"/>
            </a:xfrm>
          </p:grpSpPr>
          <p:sp>
            <p:nvSpPr>
              <p:cNvPr id="63" name="Elipsa 62"/>
              <p:cNvSpPr>
                <a:spLocks noChangeAspect="1"/>
              </p:cNvSpPr>
              <p:nvPr/>
            </p:nvSpPr>
            <p:spPr>
              <a:xfrm>
                <a:off x="1115625" y="4581137"/>
                <a:ext cx="283464" cy="28346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65" name="Łącznik prostoliniowy 64"/>
              <p:cNvCxnSpPr/>
              <p:nvPr/>
            </p:nvCxnSpPr>
            <p:spPr>
              <a:xfrm>
                <a:off x="1261418" y="4612672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Łącznik prostoliniowy 65"/>
              <p:cNvCxnSpPr/>
              <p:nvPr/>
            </p:nvCxnSpPr>
            <p:spPr>
              <a:xfrm rot="16200000">
                <a:off x="1252888" y="4604786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upa 67"/>
            <p:cNvGrpSpPr/>
            <p:nvPr/>
          </p:nvGrpSpPr>
          <p:grpSpPr>
            <a:xfrm>
              <a:off x="3972847" y="4221088"/>
              <a:ext cx="283464" cy="283464"/>
              <a:chOff x="1115625" y="4581137"/>
              <a:chExt cx="283464" cy="283464"/>
            </a:xfrm>
          </p:grpSpPr>
          <p:sp>
            <p:nvSpPr>
              <p:cNvPr id="69" name="Elipsa 68"/>
              <p:cNvSpPr>
                <a:spLocks noChangeAspect="1"/>
              </p:cNvSpPr>
              <p:nvPr/>
            </p:nvSpPr>
            <p:spPr>
              <a:xfrm>
                <a:off x="1115625" y="4581137"/>
                <a:ext cx="283464" cy="28346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70" name="Łącznik prostoliniowy 69"/>
              <p:cNvCxnSpPr/>
              <p:nvPr/>
            </p:nvCxnSpPr>
            <p:spPr>
              <a:xfrm>
                <a:off x="1261418" y="4612672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Łącznik prostoliniowy 70"/>
              <p:cNvCxnSpPr/>
              <p:nvPr/>
            </p:nvCxnSpPr>
            <p:spPr>
              <a:xfrm rot="16200000">
                <a:off x="1252888" y="4604786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Łącznik prostoliniowy 72"/>
            <p:cNvCxnSpPr>
              <a:stCxn id="61" idx="3"/>
              <a:endCxn id="62" idx="1"/>
            </p:cNvCxnSpPr>
            <p:nvPr/>
          </p:nvCxnSpPr>
          <p:spPr>
            <a:xfrm>
              <a:off x="3778768" y="5193196"/>
              <a:ext cx="775245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Łącznik prostoliniowy 73"/>
            <p:cNvCxnSpPr/>
            <p:nvPr/>
          </p:nvCxnSpPr>
          <p:spPr>
            <a:xfrm>
              <a:off x="4116863" y="5193196"/>
              <a:ext cx="0" cy="684075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Łącznik prostoliniowy 78"/>
            <p:cNvCxnSpPr>
              <a:endCxn id="61" idx="1"/>
            </p:cNvCxnSpPr>
            <p:nvPr/>
          </p:nvCxnSpPr>
          <p:spPr>
            <a:xfrm>
              <a:off x="2195736" y="5193196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Łącznik prostoliniowy 79"/>
            <p:cNvCxnSpPr/>
            <p:nvPr/>
          </p:nvCxnSpPr>
          <p:spPr>
            <a:xfrm>
              <a:off x="2842664" y="6021288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Łącznik prostoliniowy 80"/>
            <p:cNvCxnSpPr/>
            <p:nvPr/>
          </p:nvCxnSpPr>
          <p:spPr>
            <a:xfrm>
              <a:off x="2842664" y="4365104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Łącznik prostoliniowy 82"/>
            <p:cNvCxnSpPr/>
            <p:nvPr/>
          </p:nvCxnSpPr>
          <p:spPr>
            <a:xfrm>
              <a:off x="2842664" y="4370607"/>
              <a:ext cx="0" cy="16506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Łącznik prostoliniowy 84"/>
            <p:cNvCxnSpPr/>
            <p:nvPr/>
          </p:nvCxnSpPr>
          <p:spPr>
            <a:xfrm>
              <a:off x="4254706" y="6021288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Łącznik prostoliniowy 85"/>
            <p:cNvCxnSpPr/>
            <p:nvPr/>
          </p:nvCxnSpPr>
          <p:spPr>
            <a:xfrm>
              <a:off x="4247391" y="4365104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Łącznik prostoliniowy 86"/>
            <p:cNvCxnSpPr/>
            <p:nvPr/>
          </p:nvCxnSpPr>
          <p:spPr>
            <a:xfrm>
              <a:off x="5377574" y="4365104"/>
              <a:ext cx="0" cy="16506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Łącznik prostoliniowy 87"/>
            <p:cNvCxnSpPr/>
            <p:nvPr/>
          </p:nvCxnSpPr>
          <p:spPr>
            <a:xfrm>
              <a:off x="5008474" y="5199940"/>
              <a:ext cx="3691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Łącznik prostoliniowy 89"/>
            <p:cNvCxnSpPr/>
            <p:nvPr/>
          </p:nvCxnSpPr>
          <p:spPr>
            <a:xfrm>
              <a:off x="4124178" y="3789040"/>
              <a:ext cx="0" cy="4320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oliniowy 92"/>
            <p:cNvCxnSpPr/>
            <p:nvPr/>
          </p:nvCxnSpPr>
          <p:spPr>
            <a:xfrm>
              <a:off x="4124178" y="6165304"/>
              <a:ext cx="0" cy="4320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Łącznik prostoliniowy 93"/>
            <p:cNvCxnSpPr/>
            <p:nvPr/>
          </p:nvCxnSpPr>
          <p:spPr>
            <a:xfrm>
              <a:off x="4120220" y="3789040"/>
              <a:ext cx="18542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Łącznik prostoliniowy 95"/>
            <p:cNvCxnSpPr/>
            <p:nvPr/>
          </p:nvCxnSpPr>
          <p:spPr>
            <a:xfrm>
              <a:off x="4138808" y="6597352"/>
              <a:ext cx="18542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Łącznik prostoliniowy 96"/>
            <p:cNvCxnSpPr/>
            <p:nvPr/>
          </p:nvCxnSpPr>
          <p:spPr>
            <a:xfrm>
              <a:off x="5975583" y="3795785"/>
              <a:ext cx="0" cy="1145383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Łącznik prostoliniowy 98"/>
            <p:cNvCxnSpPr/>
            <p:nvPr/>
          </p:nvCxnSpPr>
          <p:spPr>
            <a:xfrm>
              <a:off x="5967126" y="5458142"/>
              <a:ext cx="0" cy="1145383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Łącznik prostoliniowy 100"/>
            <p:cNvCxnSpPr/>
            <p:nvPr/>
          </p:nvCxnSpPr>
          <p:spPr>
            <a:xfrm>
              <a:off x="5971625" y="4941168"/>
              <a:ext cx="39943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Łącznik prostoliniowy 102"/>
            <p:cNvCxnSpPr/>
            <p:nvPr/>
          </p:nvCxnSpPr>
          <p:spPr>
            <a:xfrm>
              <a:off x="5971625" y="5445224"/>
              <a:ext cx="39943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pole tekstowe 104"/>
          <p:cNvSpPr txBox="1"/>
          <p:nvPr/>
        </p:nvSpPr>
        <p:spPr>
          <a:xfrm>
            <a:off x="4423687" y="4267564"/>
            <a:ext cx="468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Rp2</a:t>
            </a:r>
          </a:p>
        </p:txBody>
      </p:sp>
      <p:sp>
        <p:nvSpPr>
          <p:cNvPr id="106" name="pole tekstowe 105"/>
          <p:cNvSpPr txBox="1"/>
          <p:nvPr/>
        </p:nvSpPr>
        <p:spPr>
          <a:xfrm>
            <a:off x="3178285" y="4273351"/>
            <a:ext cx="468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Rp1</a:t>
            </a:r>
          </a:p>
        </p:txBody>
      </p:sp>
      <p:sp>
        <p:nvSpPr>
          <p:cNvPr id="107" name="pole tekstowe 106"/>
          <p:cNvSpPr txBox="1"/>
          <p:nvPr/>
        </p:nvSpPr>
        <p:spPr>
          <a:xfrm>
            <a:off x="1681047" y="54868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0    0</a:t>
            </a:r>
          </a:p>
        </p:txBody>
      </p:sp>
      <p:sp>
        <p:nvSpPr>
          <p:cNvPr id="108" name="pole tekstowe 107"/>
          <p:cNvSpPr txBox="1"/>
          <p:nvPr/>
        </p:nvSpPr>
        <p:spPr>
          <a:xfrm>
            <a:off x="1681047" y="118746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1    0</a:t>
            </a:r>
          </a:p>
        </p:txBody>
      </p:sp>
      <p:sp>
        <p:nvSpPr>
          <p:cNvPr id="109" name="pole tekstowe 108"/>
          <p:cNvSpPr txBox="1"/>
          <p:nvPr/>
        </p:nvSpPr>
        <p:spPr>
          <a:xfrm>
            <a:off x="1681047" y="184482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0    1</a:t>
            </a:r>
          </a:p>
        </p:txBody>
      </p:sp>
      <p:sp>
        <p:nvSpPr>
          <p:cNvPr id="110" name="pole tekstowe 109"/>
          <p:cNvSpPr txBox="1"/>
          <p:nvPr/>
        </p:nvSpPr>
        <p:spPr>
          <a:xfrm>
            <a:off x="1681047" y="248360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1    1</a:t>
            </a:r>
          </a:p>
        </p:txBody>
      </p:sp>
      <p:sp>
        <p:nvSpPr>
          <p:cNvPr id="111" name="pole tekstowe 110"/>
          <p:cNvSpPr txBox="1"/>
          <p:nvPr/>
        </p:nvSpPr>
        <p:spPr>
          <a:xfrm>
            <a:off x="1547664" y="260648"/>
            <a:ext cx="912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Rp1    Rp2</a:t>
            </a:r>
          </a:p>
        </p:txBody>
      </p:sp>
      <p:sp>
        <p:nvSpPr>
          <p:cNvPr id="78" name="pole tekstowe 77"/>
          <p:cNvSpPr txBox="1"/>
          <p:nvPr/>
        </p:nvSpPr>
        <p:spPr>
          <a:xfrm>
            <a:off x="295480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2" name="pole tekstowe 81"/>
          <p:cNvSpPr txBox="1"/>
          <p:nvPr/>
        </p:nvSpPr>
        <p:spPr>
          <a:xfrm>
            <a:off x="367488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4" name="pole tekstowe 83"/>
          <p:cNvSpPr txBox="1"/>
          <p:nvPr/>
        </p:nvSpPr>
        <p:spPr>
          <a:xfrm>
            <a:off x="3779912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9" name="pole tekstowe 88"/>
          <p:cNvSpPr txBox="1"/>
          <p:nvPr/>
        </p:nvSpPr>
        <p:spPr>
          <a:xfrm>
            <a:off x="3081098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95" name="pole tekstowe 94"/>
          <p:cNvSpPr txBox="1"/>
          <p:nvPr/>
        </p:nvSpPr>
        <p:spPr>
          <a:xfrm>
            <a:off x="2987824" y="76470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98" name="pole tekstowe 97"/>
          <p:cNvSpPr txBox="1"/>
          <p:nvPr/>
        </p:nvSpPr>
        <p:spPr>
          <a:xfrm>
            <a:off x="3674888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02" name="pole tekstowe 101"/>
          <p:cNvSpPr txBox="1"/>
          <p:nvPr/>
        </p:nvSpPr>
        <p:spPr>
          <a:xfrm>
            <a:off x="3179042" y="157585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2" name="pole tekstowe 111"/>
          <p:cNvSpPr txBox="1"/>
          <p:nvPr/>
        </p:nvSpPr>
        <p:spPr>
          <a:xfrm>
            <a:off x="3899122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3" name="pole tekstowe 112"/>
          <p:cNvSpPr txBox="1"/>
          <p:nvPr/>
        </p:nvSpPr>
        <p:spPr>
          <a:xfrm>
            <a:off x="2945292" y="244501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4" name="pole tekstowe 113"/>
          <p:cNvSpPr txBox="1"/>
          <p:nvPr/>
        </p:nvSpPr>
        <p:spPr>
          <a:xfrm>
            <a:off x="3665372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5" name="pole tekstowe 114"/>
          <p:cNvSpPr txBox="1"/>
          <p:nvPr/>
        </p:nvSpPr>
        <p:spPr>
          <a:xfrm>
            <a:off x="2843808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16" name="pole tekstowe 115"/>
          <p:cNvSpPr txBox="1"/>
          <p:nvPr/>
        </p:nvSpPr>
        <p:spPr>
          <a:xfrm>
            <a:off x="3530872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18" name="pole tekstowe 117"/>
          <p:cNvSpPr txBox="1"/>
          <p:nvPr/>
        </p:nvSpPr>
        <p:spPr>
          <a:xfrm>
            <a:off x="283205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19" name="pole tekstowe 118"/>
          <p:cNvSpPr txBox="1"/>
          <p:nvPr/>
        </p:nvSpPr>
        <p:spPr>
          <a:xfrm>
            <a:off x="324284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20" name="pole tekstowe 119"/>
          <p:cNvSpPr txBox="1"/>
          <p:nvPr/>
        </p:nvSpPr>
        <p:spPr>
          <a:xfrm>
            <a:off x="356388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21" name="pole tekstowe 120"/>
          <p:cNvSpPr txBox="1"/>
          <p:nvPr/>
        </p:nvSpPr>
        <p:spPr>
          <a:xfrm>
            <a:off x="392392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cxnSp>
        <p:nvCxnSpPr>
          <p:cNvPr id="17" name="Łącznik prostoliniowy 16"/>
          <p:cNvCxnSpPr/>
          <p:nvPr/>
        </p:nvCxnSpPr>
        <p:spPr>
          <a:xfrm>
            <a:off x="6519537" y="4531739"/>
            <a:ext cx="86409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oliniowy 25"/>
          <p:cNvCxnSpPr/>
          <p:nvPr/>
        </p:nvCxnSpPr>
        <p:spPr>
          <a:xfrm>
            <a:off x="6234520" y="4306744"/>
            <a:ext cx="288032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Dowolny kształt 28"/>
          <p:cNvSpPr/>
          <p:nvPr/>
        </p:nvSpPr>
        <p:spPr>
          <a:xfrm>
            <a:off x="6306528" y="4334712"/>
            <a:ext cx="106325" cy="390432"/>
          </a:xfrm>
          <a:custGeom>
            <a:avLst/>
            <a:gdLst>
              <a:gd name="connsiteX0" fmla="*/ 350887 w 350887"/>
              <a:gd name="connsiteY0" fmla="*/ 0 h 1435395"/>
              <a:gd name="connsiteX1" fmla="*/ 13 w 350887"/>
              <a:gd name="connsiteY1" fmla="*/ 723014 h 1435395"/>
              <a:gd name="connsiteX2" fmla="*/ 340255 w 350887"/>
              <a:gd name="connsiteY2" fmla="*/ 1435395 h 1435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0887" h="1435395">
                <a:moveTo>
                  <a:pt x="350887" y="0"/>
                </a:moveTo>
                <a:cubicBezTo>
                  <a:pt x="176336" y="241891"/>
                  <a:pt x="1785" y="483782"/>
                  <a:pt x="13" y="723014"/>
                </a:cubicBezTo>
                <a:cubicBezTo>
                  <a:pt x="-1759" y="962246"/>
                  <a:pt x="169248" y="1198820"/>
                  <a:pt x="340255" y="1435395"/>
                </a:cubicBezTo>
              </a:path>
            </a:pathLst>
          </a:custGeom>
          <a:noFill/>
          <a:ln w="952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" name="pole tekstowe 121"/>
          <p:cNvSpPr txBox="1"/>
          <p:nvPr/>
        </p:nvSpPr>
        <p:spPr>
          <a:xfrm>
            <a:off x="3268538" y="448919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23" name="pole tekstowe 122"/>
          <p:cNvSpPr txBox="1"/>
          <p:nvPr/>
        </p:nvSpPr>
        <p:spPr>
          <a:xfrm>
            <a:off x="4492674" y="44916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24" name="pole tekstowe 123"/>
          <p:cNvSpPr txBox="1"/>
          <p:nvPr/>
        </p:nvSpPr>
        <p:spPr>
          <a:xfrm>
            <a:off x="2188418" y="41490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25" name="Elipsa 124"/>
          <p:cNvSpPr>
            <a:spLocks noChangeAspect="1"/>
          </p:cNvSpPr>
          <p:nvPr/>
        </p:nvSpPr>
        <p:spPr>
          <a:xfrm>
            <a:off x="486004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6" name="Elipsa 125"/>
          <p:cNvSpPr>
            <a:spLocks noChangeAspect="1"/>
          </p:cNvSpPr>
          <p:nvPr/>
        </p:nvSpPr>
        <p:spPr>
          <a:xfrm>
            <a:off x="486003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9" name="Elipsa 128"/>
          <p:cNvSpPr>
            <a:spLocks noChangeAspect="1"/>
          </p:cNvSpPr>
          <p:nvPr/>
        </p:nvSpPr>
        <p:spPr>
          <a:xfrm>
            <a:off x="558012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1" name="Elipsa 130"/>
          <p:cNvSpPr>
            <a:spLocks noChangeAspect="1"/>
          </p:cNvSpPr>
          <p:nvPr/>
        </p:nvSpPr>
        <p:spPr>
          <a:xfrm>
            <a:off x="5580112" y="1986537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2" name="Elipsa 131"/>
          <p:cNvSpPr>
            <a:spLocks noChangeAspect="1"/>
          </p:cNvSpPr>
          <p:nvPr/>
        </p:nvSpPr>
        <p:spPr>
          <a:xfrm>
            <a:off x="558011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33" name="Łącznik prostoliniowy 132"/>
          <p:cNvCxnSpPr/>
          <p:nvPr/>
        </p:nvCxnSpPr>
        <p:spPr>
          <a:xfrm>
            <a:off x="4929752" y="764689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Łącznik prostoliniowy 133"/>
          <p:cNvCxnSpPr/>
          <p:nvPr/>
        </p:nvCxnSpPr>
        <p:spPr>
          <a:xfrm>
            <a:off x="4932040" y="2708905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Łącznik prostoliniowy 134"/>
          <p:cNvCxnSpPr/>
          <p:nvPr/>
        </p:nvCxnSpPr>
        <p:spPr>
          <a:xfrm flipV="1">
            <a:off x="4963514" y="1423273"/>
            <a:ext cx="668354" cy="62893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Łącznik prostoliniowy 135"/>
          <p:cNvCxnSpPr/>
          <p:nvPr/>
        </p:nvCxnSpPr>
        <p:spPr>
          <a:xfrm flipV="1">
            <a:off x="4949292" y="206083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Łącznik prostoliniowy 136"/>
          <p:cNvCxnSpPr>
            <a:endCxn id="129" idx="3"/>
          </p:cNvCxnSpPr>
          <p:nvPr/>
        </p:nvCxnSpPr>
        <p:spPr>
          <a:xfrm flipV="1">
            <a:off x="4932040" y="817574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Łącznik prostoliniowy 137"/>
          <p:cNvCxnSpPr/>
          <p:nvPr/>
        </p:nvCxnSpPr>
        <p:spPr>
          <a:xfrm>
            <a:off x="4890054" y="1398847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Łącznik prostoliniowy 138"/>
          <p:cNvCxnSpPr/>
          <p:nvPr/>
        </p:nvCxnSpPr>
        <p:spPr>
          <a:xfrm>
            <a:off x="4881428" y="1390221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Łącznik prostoliniowy 139"/>
          <p:cNvCxnSpPr/>
          <p:nvPr/>
        </p:nvCxnSpPr>
        <p:spPr>
          <a:xfrm>
            <a:off x="4932055" y="764689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pole tekstowe 140"/>
          <p:cNvSpPr txBox="1"/>
          <p:nvPr/>
        </p:nvSpPr>
        <p:spPr>
          <a:xfrm>
            <a:off x="5217784" y="12687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42" name="pole tekstowe 141"/>
          <p:cNvSpPr txBox="1"/>
          <p:nvPr/>
        </p:nvSpPr>
        <p:spPr>
          <a:xfrm>
            <a:off x="5112760" y="71416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43" name="pole tekstowe 142"/>
          <p:cNvSpPr txBox="1"/>
          <p:nvPr/>
        </p:nvSpPr>
        <p:spPr>
          <a:xfrm>
            <a:off x="5336994" y="15838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44" name="pole tekstowe 143"/>
          <p:cNvSpPr txBox="1"/>
          <p:nvPr/>
        </p:nvSpPr>
        <p:spPr>
          <a:xfrm>
            <a:off x="5103244" y="244213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45" name="pole tekstowe 144"/>
          <p:cNvSpPr txBox="1"/>
          <p:nvPr/>
        </p:nvSpPr>
        <p:spPr>
          <a:xfrm>
            <a:off x="4968744" y="114621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46" name="pole tekstowe 145"/>
          <p:cNvSpPr txBox="1"/>
          <p:nvPr/>
        </p:nvSpPr>
        <p:spPr>
          <a:xfrm>
            <a:off x="500176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47" name="pole tekstowe 146"/>
          <p:cNvSpPr txBox="1"/>
          <p:nvPr/>
        </p:nvSpPr>
        <p:spPr>
          <a:xfrm>
            <a:off x="536180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cxnSp>
        <p:nvCxnSpPr>
          <p:cNvPr id="156" name="Łącznik prostoliniowy 155"/>
          <p:cNvCxnSpPr/>
          <p:nvPr/>
        </p:nvCxnSpPr>
        <p:spPr>
          <a:xfrm>
            <a:off x="4188276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Łącznik prostoliniowy 156"/>
          <p:cNvCxnSpPr/>
          <p:nvPr/>
        </p:nvCxnSpPr>
        <p:spPr>
          <a:xfrm>
            <a:off x="4190564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Łącznik prostoliniowy 157"/>
          <p:cNvCxnSpPr/>
          <p:nvPr/>
        </p:nvCxnSpPr>
        <p:spPr>
          <a:xfrm flipV="1">
            <a:off x="4222038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Łącznik prostoliniowy 158"/>
          <p:cNvCxnSpPr/>
          <p:nvPr/>
        </p:nvCxnSpPr>
        <p:spPr>
          <a:xfrm flipV="1">
            <a:off x="4207816" y="2060848"/>
            <a:ext cx="668354" cy="62893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Łącznik prostoliniowy 159"/>
          <p:cNvCxnSpPr/>
          <p:nvPr/>
        </p:nvCxnSpPr>
        <p:spPr>
          <a:xfrm flipV="1">
            <a:off x="4190564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Łącznik prostoliniowy 160"/>
          <p:cNvCxnSpPr/>
          <p:nvPr/>
        </p:nvCxnSpPr>
        <p:spPr>
          <a:xfrm>
            <a:off x="4148578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Łącznik prostoliniowy 161"/>
          <p:cNvCxnSpPr/>
          <p:nvPr/>
        </p:nvCxnSpPr>
        <p:spPr>
          <a:xfrm>
            <a:off x="4139952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Łącznik prostoliniowy 162"/>
          <p:cNvCxnSpPr/>
          <p:nvPr/>
        </p:nvCxnSpPr>
        <p:spPr>
          <a:xfrm>
            <a:off x="4190579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pole tekstowe 163"/>
          <p:cNvSpPr txBox="1"/>
          <p:nvPr/>
        </p:nvSpPr>
        <p:spPr>
          <a:xfrm>
            <a:off x="4476308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65" name="pole tekstowe 164"/>
          <p:cNvSpPr txBox="1"/>
          <p:nvPr/>
        </p:nvSpPr>
        <p:spPr>
          <a:xfrm>
            <a:off x="4371284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66" name="pole tekstowe 165"/>
          <p:cNvSpPr txBox="1"/>
          <p:nvPr/>
        </p:nvSpPr>
        <p:spPr>
          <a:xfrm>
            <a:off x="4595518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67" name="pole tekstowe 166"/>
          <p:cNvSpPr txBox="1"/>
          <p:nvPr/>
        </p:nvSpPr>
        <p:spPr>
          <a:xfrm>
            <a:off x="4361768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68" name="pole tekstowe 167"/>
          <p:cNvSpPr txBox="1"/>
          <p:nvPr/>
        </p:nvSpPr>
        <p:spPr>
          <a:xfrm>
            <a:off x="4227268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69" name="pole tekstowe 168"/>
          <p:cNvSpPr txBox="1"/>
          <p:nvPr/>
        </p:nvSpPr>
        <p:spPr>
          <a:xfrm>
            <a:off x="4260284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70" name="pole tekstowe 169"/>
          <p:cNvSpPr txBox="1"/>
          <p:nvPr/>
        </p:nvSpPr>
        <p:spPr>
          <a:xfrm>
            <a:off x="4620324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71" name="Elipsa 170"/>
          <p:cNvSpPr>
            <a:spLocks noChangeAspect="1"/>
          </p:cNvSpPr>
          <p:nvPr/>
        </p:nvSpPr>
        <p:spPr>
          <a:xfrm>
            <a:off x="634148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2" name="Elipsa 171"/>
          <p:cNvSpPr>
            <a:spLocks noChangeAspect="1"/>
          </p:cNvSpPr>
          <p:nvPr/>
        </p:nvSpPr>
        <p:spPr>
          <a:xfrm>
            <a:off x="634147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4" name="Elipsa 173"/>
          <p:cNvSpPr>
            <a:spLocks noChangeAspect="1"/>
          </p:cNvSpPr>
          <p:nvPr/>
        </p:nvSpPr>
        <p:spPr>
          <a:xfrm>
            <a:off x="634147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75" name="Łącznik prostoliniowy 174"/>
          <p:cNvCxnSpPr/>
          <p:nvPr/>
        </p:nvCxnSpPr>
        <p:spPr>
          <a:xfrm>
            <a:off x="5691112" y="764689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Łącznik prostoliniowy 175"/>
          <p:cNvCxnSpPr/>
          <p:nvPr/>
        </p:nvCxnSpPr>
        <p:spPr>
          <a:xfrm>
            <a:off x="5693400" y="2708905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Łącznik prostoliniowy 176"/>
          <p:cNvCxnSpPr/>
          <p:nvPr/>
        </p:nvCxnSpPr>
        <p:spPr>
          <a:xfrm flipV="1">
            <a:off x="5724874" y="142327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Łącznik prostoliniowy 177"/>
          <p:cNvCxnSpPr/>
          <p:nvPr/>
        </p:nvCxnSpPr>
        <p:spPr>
          <a:xfrm flipV="1">
            <a:off x="5710652" y="206083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Łącznik prostoliniowy 178"/>
          <p:cNvCxnSpPr>
            <a:endCxn id="171" idx="3"/>
          </p:cNvCxnSpPr>
          <p:nvPr/>
        </p:nvCxnSpPr>
        <p:spPr>
          <a:xfrm flipV="1">
            <a:off x="5693400" y="817574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Łącznik prostoliniowy 179"/>
          <p:cNvCxnSpPr/>
          <p:nvPr/>
        </p:nvCxnSpPr>
        <p:spPr>
          <a:xfrm>
            <a:off x="5651414" y="1398847"/>
            <a:ext cx="771806" cy="66949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Łącznik prostoliniowy 180"/>
          <p:cNvCxnSpPr/>
          <p:nvPr/>
        </p:nvCxnSpPr>
        <p:spPr>
          <a:xfrm>
            <a:off x="5642788" y="1390221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Łącznik prostoliniowy 181"/>
          <p:cNvCxnSpPr/>
          <p:nvPr/>
        </p:nvCxnSpPr>
        <p:spPr>
          <a:xfrm>
            <a:off x="5693415" y="764689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pole tekstowe 182"/>
          <p:cNvSpPr txBox="1"/>
          <p:nvPr/>
        </p:nvSpPr>
        <p:spPr>
          <a:xfrm>
            <a:off x="5979144" y="12687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84" name="pole tekstowe 183"/>
          <p:cNvSpPr txBox="1"/>
          <p:nvPr/>
        </p:nvSpPr>
        <p:spPr>
          <a:xfrm>
            <a:off x="5874120" y="71416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85" name="pole tekstowe 184"/>
          <p:cNvSpPr txBox="1"/>
          <p:nvPr/>
        </p:nvSpPr>
        <p:spPr>
          <a:xfrm>
            <a:off x="6098354" y="15838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86" name="pole tekstowe 185"/>
          <p:cNvSpPr txBox="1"/>
          <p:nvPr/>
        </p:nvSpPr>
        <p:spPr>
          <a:xfrm>
            <a:off x="5864604" y="244213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87" name="pole tekstowe 186"/>
          <p:cNvSpPr txBox="1"/>
          <p:nvPr/>
        </p:nvSpPr>
        <p:spPr>
          <a:xfrm>
            <a:off x="5730104" y="114621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88" name="pole tekstowe 187"/>
          <p:cNvSpPr txBox="1"/>
          <p:nvPr/>
        </p:nvSpPr>
        <p:spPr>
          <a:xfrm>
            <a:off x="576312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89" name="pole tekstowe 188"/>
          <p:cNvSpPr txBox="1"/>
          <p:nvPr/>
        </p:nvSpPr>
        <p:spPr>
          <a:xfrm>
            <a:off x="612316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90" name="pole tekstowe 189"/>
          <p:cNvSpPr txBox="1"/>
          <p:nvPr/>
        </p:nvSpPr>
        <p:spPr>
          <a:xfrm>
            <a:off x="439496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91" name="pole tekstowe 190"/>
          <p:cNvSpPr txBox="1"/>
          <p:nvPr/>
        </p:nvSpPr>
        <p:spPr>
          <a:xfrm>
            <a:off x="511504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92" name="pole tekstowe 191"/>
          <p:cNvSpPr txBox="1"/>
          <p:nvPr/>
        </p:nvSpPr>
        <p:spPr>
          <a:xfrm>
            <a:off x="583512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cxnSp>
        <p:nvCxnSpPr>
          <p:cNvPr id="14" name="Łącznik prostoliniowy 13"/>
          <p:cNvCxnSpPr/>
          <p:nvPr/>
        </p:nvCxnSpPr>
        <p:spPr>
          <a:xfrm>
            <a:off x="899592" y="6309320"/>
            <a:ext cx="2088232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oliniowy 15"/>
          <p:cNvCxnSpPr/>
          <p:nvPr/>
        </p:nvCxnSpPr>
        <p:spPr>
          <a:xfrm>
            <a:off x="978427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Łącznik prostoliniowy 151"/>
          <p:cNvCxnSpPr/>
          <p:nvPr/>
        </p:nvCxnSpPr>
        <p:spPr>
          <a:xfrm>
            <a:off x="1259632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Łącznik prostoliniowy 152"/>
          <p:cNvCxnSpPr/>
          <p:nvPr/>
        </p:nvCxnSpPr>
        <p:spPr>
          <a:xfrm>
            <a:off x="1547664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Łącznik prostoliniowy 153"/>
          <p:cNvCxnSpPr/>
          <p:nvPr/>
        </p:nvCxnSpPr>
        <p:spPr>
          <a:xfrm>
            <a:off x="1835696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Łącznik prostoliniowy 154"/>
          <p:cNvCxnSpPr/>
          <p:nvPr/>
        </p:nvCxnSpPr>
        <p:spPr>
          <a:xfrm>
            <a:off x="2123728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Łącznik prostoliniowy 192"/>
          <p:cNvCxnSpPr/>
          <p:nvPr/>
        </p:nvCxnSpPr>
        <p:spPr>
          <a:xfrm>
            <a:off x="2411760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Łącznik prostoliniowy 193"/>
          <p:cNvCxnSpPr/>
          <p:nvPr/>
        </p:nvCxnSpPr>
        <p:spPr>
          <a:xfrm>
            <a:off x="2699792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pole tekstowe 194"/>
          <p:cNvSpPr txBox="1"/>
          <p:nvPr/>
        </p:nvSpPr>
        <p:spPr>
          <a:xfrm>
            <a:off x="827584" y="59399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6" name="pole tekstowe 195"/>
          <p:cNvSpPr txBox="1"/>
          <p:nvPr/>
        </p:nvSpPr>
        <p:spPr>
          <a:xfrm>
            <a:off x="1101962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7" name="pole tekstowe 196"/>
          <p:cNvSpPr txBox="1"/>
          <p:nvPr/>
        </p:nvSpPr>
        <p:spPr>
          <a:xfrm>
            <a:off x="1389994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98" name="pole tekstowe 197"/>
          <p:cNvSpPr txBox="1"/>
          <p:nvPr/>
        </p:nvSpPr>
        <p:spPr>
          <a:xfrm>
            <a:off x="1678026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9" name="pole tekstowe 198"/>
          <p:cNvSpPr txBox="1"/>
          <p:nvPr/>
        </p:nvSpPr>
        <p:spPr>
          <a:xfrm>
            <a:off x="1966058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00" name="pole tekstowe 199"/>
          <p:cNvSpPr txBox="1"/>
          <p:nvPr/>
        </p:nvSpPr>
        <p:spPr>
          <a:xfrm>
            <a:off x="2254090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01" name="pole tekstowe 200"/>
          <p:cNvSpPr txBox="1"/>
          <p:nvPr/>
        </p:nvSpPr>
        <p:spPr>
          <a:xfrm>
            <a:off x="2542122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27" name="pole tekstowe 26"/>
          <p:cNvSpPr txBox="1"/>
          <p:nvPr/>
        </p:nvSpPr>
        <p:spPr>
          <a:xfrm>
            <a:off x="2748339" y="6309320"/>
            <a:ext cx="5275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czas</a:t>
            </a:r>
          </a:p>
        </p:txBody>
      </p:sp>
      <p:sp>
        <p:nvSpPr>
          <p:cNvPr id="203" name="Elipsa 202"/>
          <p:cNvSpPr>
            <a:spLocks noChangeAspect="1"/>
          </p:cNvSpPr>
          <p:nvPr/>
        </p:nvSpPr>
        <p:spPr>
          <a:xfrm>
            <a:off x="713357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4" name="Elipsa 203"/>
          <p:cNvSpPr>
            <a:spLocks noChangeAspect="1"/>
          </p:cNvSpPr>
          <p:nvPr/>
        </p:nvSpPr>
        <p:spPr>
          <a:xfrm>
            <a:off x="7133560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5" name="Elipsa 204"/>
          <p:cNvSpPr>
            <a:spLocks noChangeAspect="1"/>
          </p:cNvSpPr>
          <p:nvPr/>
        </p:nvSpPr>
        <p:spPr>
          <a:xfrm>
            <a:off x="713356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6" name="Elipsa 205"/>
          <p:cNvSpPr>
            <a:spLocks noChangeAspect="1"/>
          </p:cNvSpPr>
          <p:nvPr/>
        </p:nvSpPr>
        <p:spPr>
          <a:xfrm>
            <a:off x="7133560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07" name="Łącznik prostoliniowy 206"/>
          <p:cNvCxnSpPr/>
          <p:nvPr/>
        </p:nvCxnSpPr>
        <p:spPr>
          <a:xfrm>
            <a:off x="648320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Łącznik prostoliniowy 207"/>
          <p:cNvCxnSpPr/>
          <p:nvPr/>
        </p:nvCxnSpPr>
        <p:spPr>
          <a:xfrm>
            <a:off x="648548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Łącznik prostoliniowy 208"/>
          <p:cNvCxnSpPr/>
          <p:nvPr/>
        </p:nvCxnSpPr>
        <p:spPr>
          <a:xfrm flipV="1">
            <a:off x="6516962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Łącznik prostoliniowy 209"/>
          <p:cNvCxnSpPr/>
          <p:nvPr/>
        </p:nvCxnSpPr>
        <p:spPr>
          <a:xfrm flipV="1">
            <a:off x="6502740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Łącznik prostoliniowy 210"/>
          <p:cNvCxnSpPr>
            <a:endCxn id="203" idx="3"/>
          </p:cNvCxnSpPr>
          <p:nvPr/>
        </p:nvCxnSpPr>
        <p:spPr>
          <a:xfrm flipV="1">
            <a:off x="6485488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Łącznik prostoliniowy 211"/>
          <p:cNvCxnSpPr/>
          <p:nvPr/>
        </p:nvCxnSpPr>
        <p:spPr>
          <a:xfrm>
            <a:off x="6443502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Łącznik prostoliniowy 212"/>
          <p:cNvCxnSpPr/>
          <p:nvPr/>
        </p:nvCxnSpPr>
        <p:spPr>
          <a:xfrm>
            <a:off x="6434876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Łącznik prostoliniowy 213"/>
          <p:cNvCxnSpPr/>
          <p:nvPr/>
        </p:nvCxnSpPr>
        <p:spPr>
          <a:xfrm>
            <a:off x="648550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pole tekstowe 214"/>
          <p:cNvSpPr txBox="1"/>
          <p:nvPr/>
        </p:nvSpPr>
        <p:spPr>
          <a:xfrm>
            <a:off x="6771232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16" name="pole tekstowe 215"/>
          <p:cNvSpPr txBox="1"/>
          <p:nvPr/>
        </p:nvSpPr>
        <p:spPr>
          <a:xfrm>
            <a:off x="6666208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17" name="pole tekstowe 216"/>
          <p:cNvSpPr txBox="1"/>
          <p:nvPr/>
        </p:nvSpPr>
        <p:spPr>
          <a:xfrm>
            <a:off x="6890442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18" name="pole tekstowe 217"/>
          <p:cNvSpPr txBox="1"/>
          <p:nvPr/>
        </p:nvSpPr>
        <p:spPr>
          <a:xfrm>
            <a:off x="6656692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19" name="pole tekstowe 218"/>
          <p:cNvSpPr txBox="1"/>
          <p:nvPr/>
        </p:nvSpPr>
        <p:spPr>
          <a:xfrm>
            <a:off x="6522192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20" name="pole tekstowe 219"/>
          <p:cNvSpPr txBox="1"/>
          <p:nvPr/>
        </p:nvSpPr>
        <p:spPr>
          <a:xfrm>
            <a:off x="655520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21" name="pole tekstowe 220"/>
          <p:cNvSpPr txBox="1"/>
          <p:nvPr/>
        </p:nvSpPr>
        <p:spPr>
          <a:xfrm>
            <a:off x="691524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22" name="pole tekstowe 221"/>
          <p:cNvSpPr txBox="1"/>
          <p:nvPr/>
        </p:nvSpPr>
        <p:spPr>
          <a:xfrm>
            <a:off x="6627216" y="49817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43" name="pole tekstowe 242"/>
          <p:cNvSpPr txBox="1"/>
          <p:nvPr/>
        </p:nvSpPr>
        <p:spPr>
          <a:xfrm>
            <a:off x="336164" y="1772816"/>
            <a:ext cx="891591" cy="5316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stan </a:t>
            </a:r>
          </a:p>
          <a:p>
            <a:pPr algn="ctr"/>
            <a:r>
              <a:rPr lang="pl-PL" sz="1600" dirty="0"/>
              <a:t>aktualny</a:t>
            </a:r>
          </a:p>
        </p:txBody>
      </p:sp>
      <p:cxnSp>
        <p:nvCxnSpPr>
          <p:cNvPr id="30" name="Łącznik prostoliniowy 29"/>
          <p:cNvCxnSpPr/>
          <p:nvPr/>
        </p:nvCxnSpPr>
        <p:spPr>
          <a:xfrm>
            <a:off x="1389994" y="2044148"/>
            <a:ext cx="30168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pole tekstowe 243"/>
          <p:cNvSpPr txBox="1"/>
          <p:nvPr/>
        </p:nvSpPr>
        <p:spPr>
          <a:xfrm>
            <a:off x="1043608" y="4386590"/>
            <a:ext cx="798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wejście</a:t>
            </a:r>
          </a:p>
        </p:txBody>
      </p:sp>
      <p:sp>
        <p:nvSpPr>
          <p:cNvPr id="245" name="pole tekstowe 244"/>
          <p:cNvSpPr txBox="1"/>
          <p:nvPr/>
        </p:nvSpPr>
        <p:spPr>
          <a:xfrm>
            <a:off x="7527630" y="4386590"/>
            <a:ext cx="7918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wyjście</a:t>
            </a:r>
          </a:p>
        </p:txBody>
      </p:sp>
      <p:sp>
        <p:nvSpPr>
          <p:cNvPr id="246" name="pole tekstowe 245"/>
          <p:cNvSpPr txBox="1"/>
          <p:nvPr/>
        </p:nvSpPr>
        <p:spPr>
          <a:xfrm>
            <a:off x="6357925" y="3789040"/>
            <a:ext cx="15984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pierwszy bit pary</a:t>
            </a:r>
          </a:p>
        </p:txBody>
      </p:sp>
      <p:sp>
        <p:nvSpPr>
          <p:cNvPr id="247" name="pole tekstowe 246"/>
          <p:cNvSpPr txBox="1"/>
          <p:nvPr/>
        </p:nvSpPr>
        <p:spPr>
          <a:xfrm>
            <a:off x="6318166" y="4818638"/>
            <a:ext cx="13013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drugi bit pary</a:t>
            </a:r>
          </a:p>
        </p:txBody>
      </p:sp>
      <p:cxnSp>
        <p:nvCxnSpPr>
          <p:cNvPr id="225" name="Łącznik prostoliniowy 224"/>
          <p:cNvCxnSpPr/>
          <p:nvPr/>
        </p:nvCxnSpPr>
        <p:spPr>
          <a:xfrm>
            <a:off x="6516216" y="6318612"/>
            <a:ext cx="2088232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Łącznik prostoliniowy 225"/>
          <p:cNvCxnSpPr/>
          <p:nvPr/>
        </p:nvCxnSpPr>
        <p:spPr>
          <a:xfrm>
            <a:off x="6595051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Łącznik prostoliniowy 226"/>
          <p:cNvCxnSpPr/>
          <p:nvPr/>
        </p:nvCxnSpPr>
        <p:spPr>
          <a:xfrm>
            <a:off x="6876256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Łącznik prostoliniowy 227"/>
          <p:cNvCxnSpPr/>
          <p:nvPr/>
        </p:nvCxnSpPr>
        <p:spPr>
          <a:xfrm>
            <a:off x="7164288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Łącznik prostoliniowy 228"/>
          <p:cNvCxnSpPr/>
          <p:nvPr/>
        </p:nvCxnSpPr>
        <p:spPr>
          <a:xfrm>
            <a:off x="7452320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Łącznik prostoliniowy 229"/>
          <p:cNvCxnSpPr/>
          <p:nvPr/>
        </p:nvCxnSpPr>
        <p:spPr>
          <a:xfrm>
            <a:off x="7740352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Łącznik prostoliniowy 230"/>
          <p:cNvCxnSpPr/>
          <p:nvPr/>
        </p:nvCxnSpPr>
        <p:spPr>
          <a:xfrm>
            <a:off x="8028384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Łącznik prostoliniowy 231"/>
          <p:cNvCxnSpPr/>
          <p:nvPr/>
        </p:nvCxnSpPr>
        <p:spPr>
          <a:xfrm>
            <a:off x="8316416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pole tekstowe 232"/>
          <p:cNvSpPr txBox="1"/>
          <p:nvPr/>
        </p:nvSpPr>
        <p:spPr>
          <a:xfrm>
            <a:off x="6372200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00</a:t>
            </a:r>
          </a:p>
        </p:txBody>
      </p:sp>
      <p:sp>
        <p:nvSpPr>
          <p:cNvPr id="234" name="pole tekstowe 233"/>
          <p:cNvSpPr txBox="1"/>
          <p:nvPr/>
        </p:nvSpPr>
        <p:spPr>
          <a:xfrm>
            <a:off x="8364963" y="6318612"/>
            <a:ext cx="5275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czas</a:t>
            </a:r>
          </a:p>
        </p:txBody>
      </p:sp>
      <p:sp>
        <p:nvSpPr>
          <p:cNvPr id="202" name="pole tekstowe 201"/>
          <p:cNvSpPr txBox="1"/>
          <p:nvPr/>
        </p:nvSpPr>
        <p:spPr>
          <a:xfrm>
            <a:off x="6659928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10</a:t>
            </a:r>
          </a:p>
        </p:txBody>
      </p:sp>
      <p:sp>
        <p:nvSpPr>
          <p:cNvPr id="3" name="Elipsa 2"/>
          <p:cNvSpPr>
            <a:spLocks noChangeAspect="1"/>
          </p:cNvSpPr>
          <p:nvPr/>
        </p:nvSpPr>
        <p:spPr>
          <a:xfrm>
            <a:off x="3422160" y="1338480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5" name="pole tekstowe 234"/>
          <p:cNvSpPr txBox="1"/>
          <p:nvPr/>
        </p:nvSpPr>
        <p:spPr>
          <a:xfrm>
            <a:off x="5868144" y="39330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236" name="pole tekstowe 235"/>
          <p:cNvSpPr txBox="1"/>
          <p:nvPr/>
        </p:nvSpPr>
        <p:spPr>
          <a:xfrm>
            <a:off x="6934312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10</a:t>
            </a:r>
          </a:p>
        </p:txBody>
      </p:sp>
      <p:sp>
        <p:nvSpPr>
          <p:cNvPr id="127" name="Elipsa 126"/>
          <p:cNvSpPr>
            <a:spLocks noChangeAspect="1"/>
          </p:cNvSpPr>
          <p:nvPr/>
        </p:nvSpPr>
        <p:spPr>
          <a:xfrm>
            <a:off x="4860032" y="1986537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8" name="Elipsa 127"/>
          <p:cNvSpPr>
            <a:spLocks noChangeAspect="1"/>
          </p:cNvSpPr>
          <p:nvPr/>
        </p:nvSpPr>
        <p:spPr>
          <a:xfrm>
            <a:off x="486003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Elipsa 8"/>
          <p:cNvSpPr>
            <a:spLocks noChangeAspect="1"/>
          </p:cNvSpPr>
          <p:nvPr/>
        </p:nvSpPr>
        <p:spPr>
          <a:xfrm>
            <a:off x="4142240" y="2634624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4" name="pole tekstowe 223"/>
          <p:cNvSpPr txBox="1"/>
          <p:nvPr/>
        </p:nvSpPr>
        <p:spPr>
          <a:xfrm>
            <a:off x="7249640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00</a:t>
            </a:r>
          </a:p>
        </p:txBody>
      </p:sp>
      <p:sp>
        <p:nvSpPr>
          <p:cNvPr id="130" name="Elipsa 129"/>
          <p:cNvSpPr>
            <a:spLocks noChangeAspect="1"/>
          </p:cNvSpPr>
          <p:nvPr/>
        </p:nvSpPr>
        <p:spPr>
          <a:xfrm>
            <a:off x="5580112" y="1338465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7" name="pole tekstowe 236"/>
          <p:cNvSpPr txBox="1"/>
          <p:nvPr/>
        </p:nvSpPr>
        <p:spPr>
          <a:xfrm>
            <a:off x="7564968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01</a:t>
            </a:r>
          </a:p>
        </p:txBody>
      </p:sp>
      <p:sp>
        <p:nvSpPr>
          <p:cNvPr id="173" name="Elipsa 172"/>
          <p:cNvSpPr>
            <a:spLocks noChangeAspect="1"/>
          </p:cNvSpPr>
          <p:nvPr/>
        </p:nvSpPr>
        <p:spPr>
          <a:xfrm>
            <a:off x="6341472" y="1986537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8" name="pole tekstowe 237"/>
          <p:cNvSpPr txBox="1"/>
          <p:nvPr/>
        </p:nvSpPr>
        <p:spPr>
          <a:xfrm>
            <a:off x="7825704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239" name="Elipsa 238"/>
          <p:cNvSpPr>
            <a:spLocks noChangeAspect="1"/>
          </p:cNvSpPr>
          <p:nvPr/>
        </p:nvSpPr>
        <p:spPr>
          <a:xfrm>
            <a:off x="7862987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0" name="Elipsa 239"/>
          <p:cNvSpPr>
            <a:spLocks noChangeAspect="1"/>
          </p:cNvSpPr>
          <p:nvPr/>
        </p:nvSpPr>
        <p:spPr>
          <a:xfrm>
            <a:off x="7862972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1" name="Elipsa 240"/>
          <p:cNvSpPr>
            <a:spLocks noChangeAspect="1"/>
          </p:cNvSpPr>
          <p:nvPr/>
        </p:nvSpPr>
        <p:spPr>
          <a:xfrm>
            <a:off x="7862972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2" name="Elipsa 241"/>
          <p:cNvSpPr>
            <a:spLocks noChangeAspect="1"/>
          </p:cNvSpPr>
          <p:nvPr/>
        </p:nvSpPr>
        <p:spPr>
          <a:xfrm>
            <a:off x="7862972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48" name="Łącznik prostoliniowy 247"/>
          <p:cNvCxnSpPr/>
          <p:nvPr/>
        </p:nvCxnSpPr>
        <p:spPr>
          <a:xfrm>
            <a:off x="7212612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Łącznik prostoliniowy 248"/>
          <p:cNvCxnSpPr/>
          <p:nvPr/>
        </p:nvCxnSpPr>
        <p:spPr>
          <a:xfrm>
            <a:off x="7214900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Łącznik prostoliniowy 249"/>
          <p:cNvCxnSpPr/>
          <p:nvPr/>
        </p:nvCxnSpPr>
        <p:spPr>
          <a:xfrm flipV="1">
            <a:off x="7246374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Łącznik prostoliniowy 250"/>
          <p:cNvCxnSpPr/>
          <p:nvPr/>
        </p:nvCxnSpPr>
        <p:spPr>
          <a:xfrm flipV="1">
            <a:off x="7232152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Łącznik prostoliniowy 251"/>
          <p:cNvCxnSpPr>
            <a:endCxn id="239" idx="3"/>
          </p:cNvCxnSpPr>
          <p:nvPr/>
        </p:nvCxnSpPr>
        <p:spPr>
          <a:xfrm flipV="1">
            <a:off x="7214900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Łącznik prostoliniowy 252"/>
          <p:cNvCxnSpPr/>
          <p:nvPr/>
        </p:nvCxnSpPr>
        <p:spPr>
          <a:xfrm>
            <a:off x="7214915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pole tekstowe 253"/>
          <p:cNvSpPr txBox="1"/>
          <p:nvPr/>
        </p:nvSpPr>
        <p:spPr>
          <a:xfrm>
            <a:off x="7500644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55" name="pole tekstowe 254"/>
          <p:cNvSpPr txBox="1"/>
          <p:nvPr/>
        </p:nvSpPr>
        <p:spPr>
          <a:xfrm>
            <a:off x="7395620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56" name="pole tekstowe 255"/>
          <p:cNvSpPr txBox="1"/>
          <p:nvPr/>
        </p:nvSpPr>
        <p:spPr>
          <a:xfrm>
            <a:off x="7619854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57" name="pole tekstowe 256"/>
          <p:cNvSpPr txBox="1"/>
          <p:nvPr/>
        </p:nvSpPr>
        <p:spPr>
          <a:xfrm>
            <a:off x="7386104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58" name="pole tekstowe 257"/>
          <p:cNvSpPr txBox="1"/>
          <p:nvPr/>
        </p:nvSpPr>
        <p:spPr>
          <a:xfrm>
            <a:off x="7251604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59" name="pole tekstowe 258"/>
          <p:cNvSpPr txBox="1"/>
          <p:nvPr/>
        </p:nvSpPr>
        <p:spPr>
          <a:xfrm>
            <a:off x="728462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60" name="pole tekstowe 259"/>
          <p:cNvSpPr txBox="1"/>
          <p:nvPr/>
        </p:nvSpPr>
        <p:spPr>
          <a:xfrm>
            <a:off x="764466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61" name="pole tekstowe 260"/>
          <p:cNvSpPr txBox="1"/>
          <p:nvPr/>
        </p:nvSpPr>
        <p:spPr>
          <a:xfrm>
            <a:off x="7356628" y="49817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cxnSp>
        <p:nvCxnSpPr>
          <p:cNvPr id="262" name="Łącznik prostoliniowy 261"/>
          <p:cNvCxnSpPr/>
          <p:nvPr/>
        </p:nvCxnSpPr>
        <p:spPr>
          <a:xfrm>
            <a:off x="7172914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Łącznik prostoliniowy 262"/>
          <p:cNvCxnSpPr/>
          <p:nvPr/>
        </p:nvCxnSpPr>
        <p:spPr>
          <a:xfrm>
            <a:off x="7164288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Prostokąt zaokrąglony 263"/>
          <p:cNvSpPr/>
          <p:nvPr/>
        </p:nvSpPr>
        <p:spPr>
          <a:xfrm>
            <a:off x="4058428" y="6237312"/>
            <a:ext cx="1771018" cy="41985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>
                <a:solidFill>
                  <a:schemeClr val="accent1">
                    <a:lumMod val="50000"/>
                  </a:schemeClr>
                </a:solidFill>
              </a:rPr>
              <a:t>Krok 11</a:t>
            </a:r>
          </a:p>
        </p:txBody>
      </p:sp>
    </p:spTree>
    <p:extLst>
      <p:ext uri="{BB962C8B-B14F-4D97-AF65-F5344CB8AC3E}">
        <p14:creationId xmlns:p14="http://schemas.microsoft.com/office/powerpoint/2010/main" val="364152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>
            <a:spLocks noChangeAspect="1"/>
          </p:cNvSpPr>
          <p:nvPr/>
        </p:nvSpPr>
        <p:spPr>
          <a:xfrm>
            <a:off x="342217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Elipsa 3"/>
          <p:cNvSpPr>
            <a:spLocks noChangeAspect="1"/>
          </p:cNvSpPr>
          <p:nvPr/>
        </p:nvSpPr>
        <p:spPr>
          <a:xfrm>
            <a:off x="342216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Elipsa 4"/>
          <p:cNvSpPr>
            <a:spLocks noChangeAspect="1"/>
          </p:cNvSpPr>
          <p:nvPr/>
        </p:nvSpPr>
        <p:spPr>
          <a:xfrm>
            <a:off x="3422160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Elipsa 5"/>
          <p:cNvSpPr>
            <a:spLocks noChangeAspect="1"/>
          </p:cNvSpPr>
          <p:nvPr/>
        </p:nvSpPr>
        <p:spPr>
          <a:xfrm>
            <a:off x="414225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Elipsa 6"/>
          <p:cNvSpPr>
            <a:spLocks noChangeAspect="1"/>
          </p:cNvSpPr>
          <p:nvPr/>
        </p:nvSpPr>
        <p:spPr>
          <a:xfrm>
            <a:off x="4142240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Elipsa 7"/>
          <p:cNvSpPr>
            <a:spLocks noChangeAspect="1"/>
          </p:cNvSpPr>
          <p:nvPr/>
        </p:nvSpPr>
        <p:spPr>
          <a:xfrm>
            <a:off x="414224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Elipsa 9"/>
          <p:cNvSpPr>
            <a:spLocks noChangeAspect="1"/>
          </p:cNvSpPr>
          <p:nvPr/>
        </p:nvSpPr>
        <p:spPr>
          <a:xfrm>
            <a:off x="2702095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Elipsa 10"/>
          <p:cNvSpPr>
            <a:spLocks noChangeAspect="1"/>
          </p:cNvSpPr>
          <p:nvPr/>
        </p:nvSpPr>
        <p:spPr>
          <a:xfrm>
            <a:off x="2702080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Elipsa 11"/>
          <p:cNvSpPr>
            <a:spLocks noChangeAspect="1"/>
          </p:cNvSpPr>
          <p:nvPr/>
        </p:nvSpPr>
        <p:spPr>
          <a:xfrm>
            <a:off x="2702080" y="1986537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Elipsa 17"/>
          <p:cNvSpPr>
            <a:spLocks noChangeAspect="1"/>
          </p:cNvSpPr>
          <p:nvPr/>
        </p:nvSpPr>
        <p:spPr>
          <a:xfrm>
            <a:off x="2702080" y="263691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2" name="Łącznik prostoliniowy 21"/>
          <p:cNvCxnSpPr/>
          <p:nvPr/>
        </p:nvCxnSpPr>
        <p:spPr>
          <a:xfrm>
            <a:off x="277180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oliniowy 22"/>
          <p:cNvCxnSpPr/>
          <p:nvPr/>
        </p:nvCxnSpPr>
        <p:spPr>
          <a:xfrm>
            <a:off x="349188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oliniowy 23"/>
          <p:cNvCxnSpPr/>
          <p:nvPr/>
        </p:nvCxnSpPr>
        <p:spPr>
          <a:xfrm>
            <a:off x="349416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oliniowy 24"/>
          <p:cNvCxnSpPr/>
          <p:nvPr/>
        </p:nvCxnSpPr>
        <p:spPr>
          <a:xfrm>
            <a:off x="277408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oliniowy 38"/>
          <p:cNvCxnSpPr>
            <a:stCxn id="11" idx="1"/>
            <a:endCxn id="4" idx="1"/>
          </p:cNvCxnSpPr>
          <p:nvPr/>
        </p:nvCxnSpPr>
        <p:spPr>
          <a:xfrm>
            <a:off x="2723506" y="1359891"/>
            <a:ext cx="720080" cy="6480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oliniowy 41"/>
          <p:cNvCxnSpPr>
            <a:stCxn id="12" idx="7"/>
            <a:endCxn id="2" idx="3"/>
          </p:cNvCxnSpPr>
          <p:nvPr/>
        </p:nvCxnSpPr>
        <p:spPr>
          <a:xfrm flipV="1">
            <a:off x="2826958" y="817589"/>
            <a:ext cx="616643" cy="11903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oliniowy 45"/>
          <p:cNvCxnSpPr/>
          <p:nvPr/>
        </p:nvCxnSpPr>
        <p:spPr>
          <a:xfrm flipV="1">
            <a:off x="2813880" y="1438654"/>
            <a:ext cx="646928" cy="57490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oliniowy 48"/>
          <p:cNvCxnSpPr/>
          <p:nvPr/>
        </p:nvCxnSpPr>
        <p:spPr>
          <a:xfrm flipV="1">
            <a:off x="2801110" y="2059734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oliniowy 49"/>
          <p:cNvCxnSpPr/>
          <p:nvPr/>
        </p:nvCxnSpPr>
        <p:spPr>
          <a:xfrm flipV="1">
            <a:off x="3525642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oliniowy 50"/>
          <p:cNvCxnSpPr/>
          <p:nvPr/>
        </p:nvCxnSpPr>
        <p:spPr>
          <a:xfrm flipV="1">
            <a:off x="3511420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oliniowy 51"/>
          <p:cNvCxnSpPr>
            <a:endCxn id="6" idx="3"/>
          </p:cNvCxnSpPr>
          <p:nvPr/>
        </p:nvCxnSpPr>
        <p:spPr>
          <a:xfrm flipV="1">
            <a:off x="3494168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Łącznik prostoliniowy 54"/>
          <p:cNvCxnSpPr/>
          <p:nvPr/>
        </p:nvCxnSpPr>
        <p:spPr>
          <a:xfrm>
            <a:off x="3452182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Łącznik prostoliniowy 56"/>
          <p:cNvCxnSpPr/>
          <p:nvPr/>
        </p:nvCxnSpPr>
        <p:spPr>
          <a:xfrm>
            <a:off x="3443556" y="1390236"/>
            <a:ext cx="793232" cy="136929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Łącznik prostoliniowy 57"/>
          <p:cNvCxnSpPr/>
          <p:nvPr/>
        </p:nvCxnSpPr>
        <p:spPr>
          <a:xfrm>
            <a:off x="2808592" y="1438654"/>
            <a:ext cx="669498" cy="12467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Łącznik prostoliniowy 58"/>
          <p:cNvCxnSpPr/>
          <p:nvPr/>
        </p:nvCxnSpPr>
        <p:spPr>
          <a:xfrm>
            <a:off x="277410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Łącznik prostoliniowy 59"/>
          <p:cNvCxnSpPr/>
          <p:nvPr/>
        </p:nvCxnSpPr>
        <p:spPr>
          <a:xfrm>
            <a:off x="349418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upa 103"/>
          <p:cNvGrpSpPr/>
          <p:nvPr/>
        </p:nvGrpSpPr>
        <p:grpSpPr>
          <a:xfrm>
            <a:off x="2058056" y="3140968"/>
            <a:ext cx="4175320" cy="2814485"/>
            <a:chOff x="2195736" y="3789040"/>
            <a:chExt cx="4175320" cy="2814485"/>
          </a:xfrm>
        </p:grpSpPr>
        <p:sp>
          <p:nvSpPr>
            <p:cNvPr id="61" name="Prostokąt 60"/>
            <p:cNvSpPr/>
            <p:nvPr/>
          </p:nvSpPr>
          <p:spPr>
            <a:xfrm>
              <a:off x="3329877" y="4941168"/>
              <a:ext cx="448891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2" name="Prostokąt 61"/>
            <p:cNvSpPr/>
            <p:nvPr/>
          </p:nvSpPr>
          <p:spPr>
            <a:xfrm>
              <a:off x="4554013" y="4941168"/>
              <a:ext cx="448891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grpSp>
          <p:nvGrpSpPr>
            <p:cNvPr id="67" name="Grupa 66"/>
            <p:cNvGrpSpPr/>
            <p:nvPr/>
          </p:nvGrpSpPr>
          <p:grpSpPr>
            <a:xfrm>
              <a:off x="3977415" y="5881840"/>
              <a:ext cx="283464" cy="283464"/>
              <a:chOff x="1115625" y="4581137"/>
              <a:chExt cx="283464" cy="283464"/>
            </a:xfrm>
          </p:grpSpPr>
          <p:sp>
            <p:nvSpPr>
              <p:cNvPr id="63" name="Elipsa 62"/>
              <p:cNvSpPr>
                <a:spLocks noChangeAspect="1"/>
              </p:cNvSpPr>
              <p:nvPr/>
            </p:nvSpPr>
            <p:spPr>
              <a:xfrm>
                <a:off x="1115625" y="4581137"/>
                <a:ext cx="283464" cy="28346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65" name="Łącznik prostoliniowy 64"/>
              <p:cNvCxnSpPr/>
              <p:nvPr/>
            </p:nvCxnSpPr>
            <p:spPr>
              <a:xfrm>
                <a:off x="1261418" y="4612672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Łącznik prostoliniowy 65"/>
              <p:cNvCxnSpPr/>
              <p:nvPr/>
            </p:nvCxnSpPr>
            <p:spPr>
              <a:xfrm rot="16200000">
                <a:off x="1252888" y="4604786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upa 67"/>
            <p:cNvGrpSpPr/>
            <p:nvPr/>
          </p:nvGrpSpPr>
          <p:grpSpPr>
            <a:xfrm>
              <a:off x="3972847" y="4221088"/>
              <a:ext cx="283464" cy="283464"/>
              <a:chOff x="1115625" y="4581137"/>
              <a:chExt cx="283464" cy="283464"/>
            </a:xfrm>
          </p:grpSpPr>
          <p:sp>
            <p:nvSpPr>
              <p:cNvPr id="69" name="Elipsa 68"/>
              <p:cNvSpPr>
                <a:spLocks noChangeAspect="1"/>
              </p:cNvSpPr>
              <p:nvPr/>
            </p:nvSpPr>
            <p:spPr>
              <a:xfrm>
                <a:off x="1115625" y="4581137"/>
                <a:ext cx="283464" cy="28346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70" name="Łącznik prostoliniowy 69"/>
              <p:cNvCxnSpPr/>
              <p:nvPr/>
            </p:nvCxnSpPr>
            <p:spPr>
              <a:xfrm>
                <a:off x="1261418" y="4612672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Łącznik prostoliniowy 70"/>
              <p:cNvCxnSpPr/>
              <p:nvPr/>
            </p:nvCxnSpPr>
            <p:spPr>
              <a:xfrm rot="16200000">
                <a:off x="1252888" y="4604786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Łącznik prostoliniowy 72"/>
            <p:cNvCxnSpPr>
              <a:stCxn id="61" idx="3"/>
              <a:endCxn id="62" idx="1"/>
            </p:cNvCxnSpPr>
            <p:nvPr/>
          </p:nvCxnSpPr>
          <p:spPr>
            <a:xfrm>
              <a:off x="3778768" y="5193196"/>
              <a:ext cx="775245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Łącznik prostoliniowy 73"/>
            <p:cNvCxnSpPr/>
            <p:nvPr/>
          </p:nvCxnSpPr>
          <p:spPr>
            <a:xfrm>
              <a:off x="4116863" y="5193196"/>
              <a:ext cx="0" cy="684075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Łącznik prostoliniowy 78"/>
            <p:cNvCxnSpPr>
              <a:endCxn id="61" idx="1"/>
            </p:cNvCxnSpPr>
            <p:nvPr/>
          </p:nvCxnSpPr>
          <p:spPr>
            <a:xfrm>
              <a:off x="2195736" y="5193196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Łącznik prostoliniowy 79"/>
            <p:cNvCxnSpPr/>
            <p:nvPr/>
          </p:nvCxnSpPr>
          <p:spPr>
            <a:xfrm>
              <a:off x="2842664" y="6021288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Łącznik prostoliniowy 80"/>
            <p:cNvCxnSpPr/>
            <p:nvPr/>
          </p:nvCxnSpPr>
          <p:spPr>
            <a:xfrm>
              <a:off x="2842664" y="4365104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Łącznik prostoliniowy 82"/>
            <p:cNvCxnSpPr/>
            <p:nvPr/>
          </p:nvCxnSpPr>
          <p:spPr>
            <a:xfrm>
              <a:off x="2842664" y="4370607"/>
              <a:ext cx="0" cy="16506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Łącznik prostoliniowy 84"/>
            <p:cNvCxnSpPr/>
            <p:nvPr/>
          </p:nvCxnSpPr>
          <p:spPr>
            <a:xfrm>
              <a:off x="4254706" y="6021288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Łącznik prostoliniowy 85"/>
            <p:cNvCxnSpPr/>
            <p:nvPr/>
          </p:nvCxnSpPr>
          <p:spPr>
            <a:xfrm>
              <a:off x="4247391" y="4365104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Łącznik prostoliniowy 86"/>
            <p:cNvCxnSpPr/>
            <p:nvPr/>
          </p:nvCxnSpPr>
          <p:spPr>
            <a:xfrm>
              <a:off x="5377574" y="4365104"/>
              <a:ext cx="0" cy="16506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Łącznik prostoliniowy 87"/>
            <p:cNvCxnSpPr/>
            <p:nvPr/>
          </p:nvCxnSpPr>
          <p:spPr>
            <a:xfrm>
              <a:off x="5008474" y="5199940"/>
              <a:ext cx="3691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Łącznik prostoliniowy 89"/>
            <p:cNvCxnSpPr/>
            <p:nvPr/>
          </p:nvCxnSpPr>
          <p:spPr>
            <a:xfrm>
              <a:off x="4124178" y="3789040"/>
              <a:ext cx="0" cy="4320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oliniowy 92"/>
            <p:cNvCxnSpPr/>
            <p:nvPr/>
          </p:nvCxnSpPr>
          <p:spPr>
            <a:xfrm>
              <a:off x="4124178" y="6165304"/>
              <a:ext cx="0" cy="4320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Łącznik prostoliniowy 93"/>
            <p:cNvCxnSpPr/>
            <p:nvPr/>
          </p:nvCxnSpPr>
          <p:spPr>
            <a:xfrm>
              <a:off x="4120220" y="3789040"/>
              <a:ext cx="18542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Łącznik prostoliniowy 95"/>
            <p:cNvCxnSpPr/>
            <p:nvPr/>
          </p:nvCxnSpPr>
          <p:spPr>
            <a:xfrm>
              <a:off x="4138808" y="6597352"/>
              <a:ext cx="18542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Łącznik prostoliniowy 96"/>
            <p:cNvCxnSpPr/>
            <p:nvPr/>
          </p:nvCxnSpPr>
          <p:spPr>
            <a:xfrm>
              <a:off x="5975583" y="3795785"/>
              <a:ext cx="0" cy="1145383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Łącznik prostoliniowy 98"/>
            <p:cNvCxnSpPr/>
            <p:nvPr/>
          </p:nvCxnSpPr>
          <p:spPr>
            <a:xfrm>
              <a:off x="5967126" y="5458142"/>
              <a:ext cx="0" cy="1145383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Łącznik prostoliniowy 100"/>
            <p:cNvCxnSpPr/>
            <p:nvPr/>
          </p:nvCxnSpPr>
          <p:spPr>
            <a:xfrm>
              <a:off x="5971625" y="4941168"/>
              <a:ext cx="39943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Łącznik prostoliniowy 102"/>
            <p:cNvCxnSpPr/>
            <p:nvPr/>
          </p:nvCxnSpPr>
          <p:spPr>
            <a:xfrm>
              <a:off x="5971625" y="5445224"/>
              <a:ext cx="39943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pole tekstowe 104"/>
          <p:cNvSpPr txBox="1"/>
          <p:nvPr/>
        </p:nvSpPr>
        <p:spPr>
          <a:xfrm>
            <a:off x="4423687" y="4267564"/>
            <a:ext cx="468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Rp2</a:t>
            </a:r>
          </a:p>
        </p:txBody>
      </p:sp>
      <p:sp>
        <p:nvSpPr>
          <p:cNvPr id="106" name="pole tekstowe 105"/>
          <p:cNvSpPr txBox="1"/>
          <p:nvPr/>
        </p:nvSpPr>
        <p:spPr>
          <a:xfrm>
            <a:off x="3178285" y="4273351"/>
            <a:ext cx="468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Rp1</a:t>
            </a:r>
          </a:p>
        </p:txBody>
      </p:sp>
      <p:sp>
        <p:nvSpPr>
          <p:cNvPr id="107" name="pole tekstowe 106"/>
          <p:cNvSpPr txBox="1"/>
          <p:nvPr/>
        </p:nvSpPr>
        <p:spPr>
          <a:xfrm>
            <a:off x="1681047" y="54868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0    0</a:t>
            </a:r>
          </a:p>
        </p:txBody>
      </p:sp>
      <p:sp>
        <p:nvSpPr>
          <p:cNvPr id="108" name="pole tekstowe 107"/>
          <p:cNvSpPr txBox="1"/>
          <p:nvPr/>
        </p:nvSpPr>
        <p:spPr>
          <a:xfrm>
            <a:off x="1681047" y="118746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1    0</a:t>
            </a:r>
          </a:p>
        </p:txBody>
      </p:sp>
      <p:sp>
        <p:nvSpPr>
          <p:cNvPr id="109" name="pole tekstowe 108"/>
          <p:cNvSpPr txBox="1"/>
          <p:nvPr/>
        </p:nvSpPr>
        <p:spPr>
          <a:xfrm>
            <a:off x="1681047" y="184482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0    1</a:t>
            </a:r>
          </a:p>
        </p:txBody>
      </p:sp>
      <p:sp>
        <p:nvSpPr>
          <p:cNvPr id="110" name="pole tekstowe 109"/>
          <p:cNvSpPr txBox="1"/>
          <p:nvPr/>
        </p:nvSpPr>
        <p:spPr>
          <a:xfrm>
            <a:off x="1681047" y="248360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1    1</a:t>
            </a:r>
          </a:p>
        </p:txBody>
      </p:sp>
      <p:sp>
        <p:nvSpPr>
          <p:cNvPr id="111" name="pole tekstowe 110"/>
          <p:cNvSpPr txBox="1"/>
          <p:nvPr/>
        </p:nvSpPr>
        <p:spPr>
          <a:xfrm>
            <a:off x="1547664" y="260648"/>
            <a:ext cx="912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Rp1    Rp2</a:t>
            </a:r>
          </a:p>
        </p:txBody>
      </p:sp>
      <p:sp>
        <p:nvSpPr>
          <p:cNvPr id="78" name="pole tekstowe 77"/>
          <p:cNvSpPr txBox="1"/>
          <p:nvPr/>
        </p:nvSpPr>
        <p:spPr>
          <a:xfrm>
            <a:off x="295480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2" name="pole tekstowe 81"/>
          <p:cNvSpPr txBox="1"/>
          <p:nvPr/>
        </p:nvSpPr>
        <p:spPr>
          <a:xfrm>
            <a:off x="367488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4" name="pole tekstowe 83"/>
          <p:cNvSpPr txBox="1"/>
          <p:nvPr/>
        </p:nvSpPr>
        <p:spPr>
          <a:xfrm>
            <a:off x="3779912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9" name="pole tekstowe 88"/>
          <p:cNvSpPr txBox="1"/>
          <p:nvPr/>
        </p:nvSpPr>
        <p:spPr>
          <a:xfrm>
            <a:off x="3081098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95" name="pole tekstowe 94"/>
          <p:cNvSpPr txBox="1"/>
          <p:nvPr/>
        </p:nvSpPr>
        <p:spPr>
          <a:xfrm>
            <a:off x="2987824" y="76470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98" name="pole tekstowe 97"/>
          <p:cNvSpPr txBox="1"/>
          <p:nvPr/>
        </p:nvSpPr>
        <p:spPr>
          <a:xfrm>
            <a:off x="3674888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02" name="pole tekstowe 101"/>
          <p:cNvSpPr txBox="1"/>
          <p:nvPr/>
        </p:nvSpPr>
        <p:spPr>
          <a:xfrm>
            <a:off x="3179042" y="157585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2" name="pole tekstowe 111"/>
          <p:cNvSpPr txBox="1"/>
          <p:nvPr/>
        </p:nvSpPr>
        <p:spPr>
          <a:xfrm>
            <a:off x="3899122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3" name="pole tekstowe 112"/>
          <p:cNvSpPr txBox="1"/>
          <p:nvPr/>
        </p:nvSpPr>
        <p:spPr>
          <a:xfrm>
            <a:off x="2945292" y="244501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4" name="pole tekstowe 113"/>
          <p:cNvSpPr txBox="1"/>
          <p:nvPr/>
        </p:nvSpPr>
        <p:spPr>
          <a:xfrm>
            <a:off x="3665372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5" name="pole tekstowe 114"/>
          <p:cNvSpPr txBox="1"/>
          <p:nvPr/>
        </p:nvSpPr>
        <p:spPr>
          <a:xfrm>
            <a:off x="2843808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16" name="pole tekstowe 115"/>
          <p:cNvSpPr txBox="1"/>
          <p:nvPr/>
        </p:nvSpPr>
        <p:spPr>
          <a:xfrm>
            <a:off x="3530872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18" name="pole tekstowe 117"/>
          <p:cNvSpPr txBox="1"/>
          <p:nvPr/>
        </p:nvSpPr>
        <p:spPr>
          <a:xfrm>
            <a:off x="283205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19" name="pole tekstowe 118"/>
          <p:cNvSpPr txBox="1"/>
          <p:nvPr/>
        </p:nvSpPr>
        <p:spPr>
          <a:xfrm>
            <a:off x="324284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20" name="pole tekstowe 119"/>
          <p:cNvSpPr txBox="1"/>
          <p:nvPr/>
        </p:nvSpPr>
        <p:spPr>
          <a:xfrm>
            <a:off x="356388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21" name="pole tekstowe 120"/>
          <p:cNvSpPr txBox="1"/>
          <p:nvPr/>
        </p:nvSpPr>
        <p:spPr>
          <a:xfrm>
            <a:off x="392392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cxnSp>
        <p:nvCxnSpPr>
          <p:cNvPr id="17" name="Łącznik prostoliniowy 16"/>
          <p:cNvCxnSpPr/>
          <p:nvPr/>
        </p:nvCxnSpPr>
        <p:spPr>
          <a:xfrm>
            <a:off x="6519537" y="4531739"/>
            <a:ext cx="86409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oliniowy 25"/>
          <p:cNvCxnSpPr/>
          <p:nvPr/>
        </p:nvCxnSpPr>
        <p:spPr>
          <a:xfrm flipV="1">
            <a:off x="6234520" y="4550064"/>
            <a:ext cx="288032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Dowolny kształt 28"/>
          <p:cNvSpPr/>
          <p:nvPr/>
        </p:nvSpPr>
        <p:spPr>
          <a:xfrm>
            <a:off x="6306528" y="4334712"/>
            <a:ext cx="106325" cy="390432"/>
          </a:xfrm>
          <a:custGeom>
            <a:avLst/>
            <a:gdLst>
              <a:gd name="connsiteX0" fmla="*/ 350887 w 350887"/>
              <a:gd name="connsiteY0" fmla="*/ 0 h 1435395"/>
              <a:gd name="connsiteX1" fmla="*/ 13 w 350887"/>
              <a:gd name="connsiteY1" fmla="*/ 723014 h 1435395"/>
              <a:gd name="connsiteX2" fmla="*/ 340255 w 350887"/>
              <a:gd name="connsiteY2" fmla="*/ 1435395 h 1435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0887" h="1435395">
                <a:moveTo>
                  <a:pt x="350887" y="0"/>
                </a:moveTo>
                <a:cubicBezTo>
                  <a:pt x="176336" y="241891"/>
                  <a:pt x="1785" y="483782"/>
                  <a:pt x="13" y="723014"/>
                </a:cubicBezTo>
                <a:cubicBezTo>
                  <a:pt x="-1759" y="962246"/>
                  <a:pt x="169248" y="1198820"/>
                  <a:pt x="340255" y="1435395"/>
                </a:cubicBezTo>
              </a:path>
            </a:pathLst>
          </a:custGeom>
          <a:noFill/>
          <a:ln w="952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" name="pole tekstowe 121"/>
          <p:cNvSpPr txBox="1"/>
          <p:nvPr/>
        </p:nvSpPr>
        <p:spPr>
          <a:xfrm>
            <a:off x="3268538" y="448919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23" name="pole tekstowe 122"/>
          <p:cNvSpPr txBox="1"/>
          <p:nvPr/>
        </p:nvSpPr>
        <p:spPr>
          <a:xfrm>
            <a:off x="4492674" y="44916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24" name="pole tekstowe 123"/>
          <p:cNvSpPr txBox="1"/>
          <p:nvPr/>
        </p:nvSpPr>
        <p:spPr>
          <a:xfrm>
            <a:off x="2188418" y="41490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25" name="Elipsa 124"/>
          <p:cNvSpPr>
            <a:spLocks noChangeAspect="1"/>
          </p:cNvSpPr>
          <p:nvPr/>
        </p:nvSpPr>
        <p:spPr>
          <a:xfrm>
            <a:off x="486004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6" name="Elipsa 125"/>
          <p:cNvSpPr>
            <a:spLocks noChangeAspect="1"/>
          </p:cNvSpPr>
          <p:nvPr/>
        </p:nvSpPr>
        <p:spPr>
          <a:xfrm>
            <a:off x="486003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9" name="Elipsa 128"/>
          <p:cNvSpPr>
            <a:spLocks noChangeAspect="1"/>
          </p:cNvSpPr>
          <p:nvPr/>
        </p:nvSpPr>
        <p:spPr>
          <a:xfrm>
            <a:off x="558012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1" name="Elipsa 130"/>
          <p:cNvSpPr>
            <a:spLocks noChangeAspect="1"/>
          </p:cNvSpPr>
          <p:nvPr/>
        </p:nvSpPr>
        <p:spPr>
          <a:xfrm>
            <a:off x="5580112" y="1986537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2" name="Elipsa 131"/>
          <p:cNvSpPr>
            <a:spLocks noChangeAspect="1"/>
          </p:cNvSpPr>
          <p:nvPr/>
        </p:nvSpPr>
        <p:spPr>
          <a:xfrm>
            <a:off x="558011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33" name="Łącznik prostoliniowy 132"/>
          <p:cNvCxnSpPr/>
          <p:nvPr/>
        </p:nvCxnSpPr>
        <p:spPr>
          <a:xfrm>
            <a:off x="4929752" y="764689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Łącznik prostoliniowy 133"/>
          <p:cNvCxnSpPr/>
          <p:nvPr/>
        </p:nvCxnSpPr>
        <p:spPr>
          <a:xfrm>
            <a:off x="4932040" y="2708905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Łącznik prostoliniowy 134"/>
          <p:cNvCxnSpPr/>
          <p:nvPr/>
        </p:nvCxnSpPr>
        <p:spPr>
          <a:xfrm flipV="1">
            <a:off x="4963514" y="1423273"/>
            <a:ext cx="668354" cy="62893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Łącznik prostoliniowy 135"/>
          <p:cNvCxnSpPr/>
          <p:nvPr/>
        </p:nvCxnSpPr>
        <p:spPr>
          <a:xfrm flipV="1">
            <a:off x="4949292" y="206083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Łącznik prostoliniowy 136"/>
          <p:cNvCxnSpPr>
            <a:endCxn id="129" idx="3"/>
          </p:cNvCxnSpPr>
          <p:nvPr/>
        </p:nvCxnSpPr>
        <p:spPr>
          <a:xfrm flipV="1">
            <a:off x="4932040" y="817574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Łącznik prostoliniowy 137"/>
          <p:cNvCxnSpPr/>
          <p:nvPr/>
        </p:nvCxnSpPr>
        <p:spPr>
          <a:xfrm>
            <a:off x="4890054" y="1398847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Łącznik prostoliniowy 138"/>
          <p:cNvCxnSpPr/>
          <p:nvPr/>
        </p:nvCxnSpPr>
        <p:spPr>
          <a:xfrm>
            <a:off x="4881428" y="1390221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Łącznik prostoliniowy 139"/>
          <p:cNvCxnSpPr/>
          <p:nvPr/>
        </p:nvCxnSpPr>
        <p:spPr>
          <a:xfrm>
            <a:off x="4932055" y="764689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pole tekstowe 140"/>
          <p:cNvSpPr txBox="1"/>
          <p:nvPr/>
        </p:nvSpPr>
        <p:spPr>
          <a:xfrm>
            <a:off x="5217784" y="12687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42" name="pole tekstowe 141"/>
          <p:cNvSpPr txBox="1"/>
          <p:nvPr/>
        </p:nvSpPr>
        <p:spPr>
          <a:xfrm>
            <a:off x="5112760" y="71416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43" name="pole tekstowe 142"/>
          <p:cNvSpPr txBox="1"/>
          <p:nvPr/>
        </p:nvSpPr>
        <p:spPr>
          <a:xfrm>
            <a:off x="5336994" y="15838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44" name="pole tekstowe 143"/>
          <p:cNvSpPr txBox="1"/>
          <p:nvPr/>
        </p:nvSpPr>
        <p:spPr>
          <a:xfrm>
            <a:off x="5103244" y="244213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45" name="pole tekstowe 144"/>
          <p:cNvSpPr txBox="1"/>
          <p:nvPr/>
        </p:nvSpPr>
        <p:spPr>
          <a:xfrm>
            <a:off x="4968744" y="114621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46" name="pole tekstowe 145"/>
          <p:cNvSpPr txBox="1"/>
          <p:nvPr/>
        </p:nvSpPr>
        <p:spPr>
          <a:xfrm>
            <a:off x="500176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47" name="pole tekstowe 146"/>
          <p:cNvSpPr txBox="1"/>
          <p:nvPr/>
        </p:nvSpPr>
        <p:spPr>
          <a:xfrm>
            <a:off x="536180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cxnSp>
        <p:nvCxnSpPr>
          <p:cNvPr id="156" name="Łącznik prostoliniowy 155"/>
          <p:cNvCxnSpPr/>
          <p:nvPr/>
        </p:nvCxnSpPr>
        <p:spPr>
          <a:xfrm>
            <a:off x="4188276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Łącznik prostoliniowy 156"/>
          <p:cNvCxnSpPr/>
          <p:nvPr/>
        </p:nvCxnSpPr>
        <p:spPr>
          <a:xfrm>
            <a:off x="4190564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Łącznik prostoliniowy 157"/>
          <p:cNvCxnSpPr/>
          <p:nvPr/>
        </p:nvCxnSpPr>
        <p:spPr>
          <a:xfrm flipV="1">
            <a:off x="4222038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Łącznik prostoliniowy 158"/>
          <p:cNvCxnSpPr/>
          <p:nvPr/>
        </p:nvCxnSpPr>
        <p:spPr>
          <a:xfrm flipV="1">
            <a:off x="4207816" y="2060848"/>
            <a:ext cx="668354" cy="62893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Łącznik prostoliniowy 159"/>
          <p:cNvCxnSpPr/>
          <p:nvPr/>
        </p:nvCxnSpPr>
        <p:spPr>
          <a:xfrm flipV="1">
            <a:off x="4190564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Łącznik prostoliniowy 160"/>
          <p:cNvCxnSpPr/>
          <p:nvPr/>
        </p:nvCxnSpPr>
        <p:spPr>
          <a:xfrm>
            <a:off x="4148578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Łącznik prostoliniowy 161"/>
          <p:cNvCxnSpPr/>
          <p:nvPr/>
        </p:nvCxnSpPr>
        <p:spPr>
          <a:xfrm>
            <a:off x="4139952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Łącznik prostoliniowy 162"/>
          <p:cNvCxnSpPr/>
          <p:nvPr/>
        </p:nvCxnSpPr>
        <p:spPr>
          <a:xfrm>
            <a:off x="4190579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pole tekstowe 163"/>
          <p:cNvSpPr txBox="1"/>
          <p:nvPr/>
        </p:nvSpPr>
        <p:spPr>
          <a:xfrm>
            <a:off x="4476308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65" name="pole tekstowe 164"/>
          <p:cNvSpPr txBox="1"/>
          <p:nvPr/>
        </p:nvSpPr>
        <p:spPr>
          <a:xfrm>
            <a:off x="4371284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66" name="pole tekstowe 165"/>
          <p:cNvSpPr txBox="1"/>
          <p:nvPr/>
        </p:nvSpPr>
        <p:spPr>
          <a:xfrm>
            <a:off x="4595518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67" name="pole tekstowe 166"/>
          <p:cNvSpPr txBox="1"/>
          <p:nvPr/>
        </p:nvSpPr>
        <p:spPr>
          <a:xfrm>
            <a:off x="4361768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68" name="pole tekstowe 167"/>
          <p:cNvSpPr txBox="1"/>
          <p:nvPr/>
        </p:nvSpPr>
        <p:spPr>
          <a:xfrm>
            <a:off x="4227268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69" name="pole tekstowe 168"/>
          <p:cNvSpPr txBox="1"/>
          <p:nvPr/>
        </p:nvSpPr>
        <p:spPr>
          <a:xfrm>
            <a:off x="4260284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70" name="pole tekstowe 169"/>
          <p:cNvSpPr txBox="1"/>
          <p:nvPr/>
        </p:nvSpPr>
        <p:spPr>
          <a:xfrm>
            <a:off x="4620324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71" name="Elipsa 170"/>
          <p:cNvSpPr>
            <a:spLocks noChangeAspect="1"/>
          </p:cNvSpPr>
          <p:nvPr/>
        </p:nvSpPr>
        <p:spPr>
          <a:xfrm>
            <a:off x="634148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2" name="Elipsa 171"/>
          <p:cNvSpPr>
            <a:spLocks noChangeAspect="1"/>
          </p:cNvSpPr>
          <p:nvPr/>
        </p:nvSpPr>
        <p:spPr>
          <a:xfrm>
            <a:off x="634147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4" name="Elipsa 173"/>
          <p:cNvSpPr>
            <a:spLocks noChangeAspect="1"/>
          </p:cNvSpPr>
          <p:nvPr/>
        </p:nvSpPr>
        <p:spPr>
          <a:xfrm>
            <a:off x="634147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75" name="Łącznik prostoliniowy 174"/>
          <p:cNvCxnSpPr/>
          <p:nvPr/>
        </p:nvCxnSpPr>
        <p:spPr>
          <a:xfrm>
            <a:off x="5691112" y="764689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Łącznik prostoliniowy 175"/>
          <p:cNvCxnSpPr/>
          <p:nvPr/>
        </p:nvCxnSpPr>
        <p:spPr>
          <a:xfrm>
            <a:off x="5693400" y="2708905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Łącznik prostoliniowy 176"/>
          <p:cNvCxnSpPr/>
          <p:nvPr/>
        </p:nvCxnSpPr>
        <p:spPr>
          <a:xfrm flipV="1">
            <a:off x="5724874" y="142327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Łącznik prostoliniowy 177"/>
          <p:cNvCxnSpPr/>
          <p:nvPr/>
        </p:nvCxnSpPr>
        <p:spPr>
          <a:xfrm flipV="1">
            <a:off x="5710652" y="206083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Łącznik prostoliniowy 178"/>
          <p:cNvCxnSpPr>
            <a:endCxn id="171" idx="3"/>
          </p:cNvCxnSpPr>
          <p:nvPr/>
        </p:nvCxnSpPr>
        <p:spPr>
          <a:xfrm flipV="1">
            <a:off x="5693400" y="817574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Łącznik prostoliniowy 179"/>
          <p:cNvCxnSpPr/>
          <p:nvPr/>
        </p:nvCxnSpPr>
        <p:spPr>
          <a:xfrm>
            <a:off x="5651414" y="1398847"/>
            <a:ext cx="771806" cy="66949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Łącznik prostoliniowy 180"/>
          <p:cNvCxnSpPr/>
          <p:nvPr/>
        </p:nvCxnSpPr>
        <p:spPr>
          <a:xfrm>
            <a:off x="5642788" y="1390221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Łącznik prostoliniowy 181"/>
          <p:cNvCxnSpPr/>
          <p:nvPr/>
        </p:nvCxnSpPr>
        <p:spPr>
          <a:xfrm>
            <a:off x="5693415" y="764689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pole tekstowe 182"/>
          <p:cNvSpPr txBox="1"/>
          <p:nvPr/>
        </p:nvSpPr>
        <p:spPr>
          <a:xfrm>
            <a:off x="5979144" y="12687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84" name="pole tekstowe 183"/>
          <p:cNvSpPr txBox="1"/>
          <p:nvPr/>
        </p:nvSpPr>
        <p:spPr>
          <a:xfrm>
            <a:off x="5874120" y="71416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85" name="pole tekstowe 184"/>
          <p:cNvSpPr txBox="1"/>
          <p:nvPr/>
        </p:nvSpPr>
        <p:spPr>
          <a:xfrm>
            <a:off x="6098354" y="15838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86" name="pole tekstowe 185"/>
          <p:cNvSpPr txBox="1"/>
          <p:nvPr/>
        </p:nvSpPr>
        <p:spPr>
          <a:xfrm>
            <a:off x="5864604" y="244213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87" name="pole tekstowe 186"/>
          <p:cNvSpPr txBox="1"/>
          <p:nvPr/>
        </p:nvSpPr>
        <p:spPr>
          <a:xfrm>
            <a:off x="5730104" y="114621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88" name="pole tekstowe 187"/>
          <p:cNvSpPr txBox="1"/>
          <p:nvPr/>
        </p:nvSpPr>
        <p:spPr>
          <a:xfrm>
            <a:off x="576312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89" name="pole tekstowe 188"/>
          <p:cNvSpPr txBox="1"/>
          <p:nvPr/>
        </p:nvSpPr>
        <p:spPr>
          <a:xfrm>
            <a:off x="612316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90" name="pole tekstowe 189"/>
          <p:cNvSpPr txBox="1"/>
          <p:nvPr/>
        </p:nvSpPr>
        <p:spPr>
          <a:xfrm>
            <a:off x="439496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91" name="pole tekstowe 190"/>
          <p:cNvSpPr txBox="1"/>
          <p:nvPr/>
        </p:nvSpPr>
        <p:spPr>
          <a:xfrm>
            <a:off x="511504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92" name="pole tekstowe 191"/>
          <p:cNvSpPr txBox="1"/>
          <p:nvPr/>
        </p:nvSpPr>
        <p:spPr>
          <a:xfrm>
            <a:off x="583512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cxnSp>
        <p:nvCxnSpPr>
          <p:cNvPr id="14" name="Łącznik prostoliniowy 13"/>
          <p:cNvCxnSpPr/>
          <p:nvPr/>
        </p:nvCxnSpPr>
        <p:spPr>
          <a:xfrm>
            <a:off x="899592" y="6309320"/>
            <a:ext cx="2088232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oliniowy 15"/>
          <p:cNvCxnSpPr/>
          <p:nvPr/>
        </p:nvCxnSpPr>
        <p:spPr>
          <a:xfrm>
            <a:off x="978427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Łącznik prostoliniowy 151"/>
          <p:cNvCxnSpPr/>
          <p:nvPr/>
        </p:nvCxnSpPr>
        <p:spPr>
          <a:xfrm>
            <a:off x="1259632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Łącznik prostoliniowy 152"/>
          <p:cNvCxnSpPr/>
          <p:nvPr/>
        </p:nvCxnSpPr>
        <p:spPr>
          <a:xfrm>
            <a:off x="1547664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Łącznik prostoliniowy 153"/>
          <p:cNvCxnSpPr/>
          <p:nvPr/>
        </p:nvCxnSpPr>
        <p:spPr>
          <a:xfrm>
            <a:off x="1835696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Łącznik prostoliniowy 154"/>
          <p:cNvCxnSpPr/>
          <p:nvPr/>
        </p:nvCxnSpPr>
        <p:spPr>
          <a:xfrm>
            <a:off x="2123728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Łącznik prostoliniowy 192"/>
          <p:cNvCxnSpPr/>
          <p:nvPr/>
        </p:nvCxnSpPr>
        <p:spPr>
          <a:xfrm>
            <a:off x="2411760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Łącznik prostoliniowy 193"/>
          <p:cNvCxnSpPr/>
          <p:nvPr/>
        </p:nvCxnSpPr>
        <p:spPr>
          <a:xfrm>
            <a:off x="2699792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pole tekstowe 194"/>
          <p:cNvSpPr txBox="1"/>
          <p:nvPr/>
        </p:nvSpPr>
        <p:spPr>
          <a:xfrm>
            <a:off x="827584" y="59399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6" name="pole tekstowe 195"/>
          <p:cNvSpPr txBox="1"/>
          <p:nvPr/>
        </p:nvSpPr>
        <p:spPr>
          <a:xfrm>
            <a:off x="1101962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7" name="pole tekstowe 196"/>
          <p:cNvSpPr txBox="1"/>
          <p:nvPr/>
        </p:nvSpPr>
        <p:spPr>
          <a:xfrm>
            <a:off x="1389994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98" name="pole tekstowe 197"/>
          <p:cNvSpPr txBox="1"/>
          <p:nvPr/>
        </p:nvSpPr>
        <p:spPr>
          <a:xfrm>
            <a:off x="1678026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9" name="pole tekstowe 198"/>
          <p:cNvSpPr txBox="1"/>
          <p:nvPr/>
        </p:nvSpPr>
        <p:spPr>
          <a:xfrm>
            <a:off x="1966058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00" name="pole tekstowe 199"/>
          <p:cNvSpPr txBox="1"/>
          <p:nvPr/>
        </p:nvSpPr>
        <p:spPr>
          <a:xfrm>
            <a:off x="2254090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01" name="pole tekstowe 200"/>
          <p:cNvSpPr txBox="1"/>
          <p:nvPr/>
        </p:nvSpPr>
        <p:spPr>
          <a:xfrm>
            <a:off x="2542122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27" name="pole tekstowe 26"/>
          <p:cNvSpPr txBox="1"/>
          <p:nvPr/>
        </p:nvSpPr>
        <p:spPr>
          <a:xfrm>
            <a:off x="2748339" y="6309320"/>
            <a:ext cx="5275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czas</a:t>
            </a:r>
          </a:p>
        </p:txBody>
      </p:sp>
      <p:sp>
        <p:nvSpPr>
          <p:cNvPr id="203" name="Elipsa 202"/>
          <p:cNvSpPr>
            <a:spLocks noChangeAspect="1"/>
          </p:cNvSpPr>
          <p:nvPr/>
        </p:nvSpPr>
        <p:spPr>
          <a:xfrm>
            <a:off x="713357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4" name="Elipsa 203"/>
          <p:cNvSpPr>
            <a:spLocks noChangeAspect="1"/>
          </p:cNvSpPr>
          <p:nvPr/>
        </p:nvSpPr>
        <p:spPr>
          <a:xfrm>
            <a:off x="7133560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5" name="Elipsa 204"/>
          <p:cNvSpPr>
            <a:spLocks noChangeAspect="1"/>
          </p:cNvSpPr>
          <p:nvPr/>
        </p:nvSpPr>
        <p:spPr>
          <a:xfrm>
            <a:off x="713356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6" name="Elipsa 205"/>
          <p:cNvSpPr>
            <a:spLocks noChangeAspect="1"/>
          </p:cNvSpPr>
          <p:nvPr/>
        </p:nvSpPr>
        <p:spPr>
          <a:xfrm>
            <a:off x="7133560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07" name="Łącznik prostoliniowy 206"/>
          <p:cNvCxnSpPr/>
          <p:nvPr/>
        </p:nvCxnSpPr>
        <p:spPr>
          <a:xfrm>
            <a:off x="648320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Łącznik prostoliniowy 207"/>
          <p:cNvCxnSpPr/>
          <p:nvPr/>
        </p:nvCxnSpPr>
        <p:spPr>
          <a:xfrm>
            <a:off x="648548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Łącznik prostoliniowy 208"/>
          <p:cNvCxnSpPr/>
          <p:nvPr/>
        </p:nvCxnSpPr>
        <p:spPr>
          <a:xfrm flipV="1">
            <a:off x="6516962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Łącznik prostoliniowy 209"/>
          <p:cNvCxnSpPr/>
          <p:nvPr/>
        </p:nvCxnSpPr>
        <p:spPr>
          <a:xfrm flipV="1">
            <a:off x="6502740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Łącznik prostoliniowy 210"/>
          <p:cNvCxnSpPr>
            <a:endCxn id="203" idx="3"/>
          </p:cNvCxnSpPr>
          <p:nvPr/>
        </p:nvCxnSpPr>
        <p:spPr>
          <a:xfrm flipV="1">
            <a:off x="6485488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Łącznik prostoliniowy 211"/>
          <p:cNvCxnSpPr/>
          <p:nvPr/>
        </p:nvCxnSpPr>
        <p:spPr>
          <a:xfrm>
            <a:off x="6443502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Łącznik prostoliniowy 212"/>
          <p:cNvCxnSpPr/>
          <p:nvPr/>
        </p:nvCxnSpPr>
        <p:spPr>
          <a:xfrm>
            <a:off x="6434876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Łącznik prostoliniowy 213"/>
          <p:cNvCxnSpPr/>
          <p:nvPr/>
        </p:nvCxnSpPr>
        <p:spPr>
          <a:xfrm>
            <a:off x="648550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pole tekstowe 214"/>
          <p:cNvSpPr txBox="1"/>
          <p:nvPr/>
        </p:nvSpPr>
        <p:spPr>
          <a:xfrm>
            <a:off x="6771232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16" name="pole tekstowe 215"/>
          <p:cNvSpPr txBox="1"/>
          <p:nvPr/>
        </p:nvSpPr>
        <p:spPr>
          <a:xfrm>
            <a:off x="6666208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17" name="pole tekstowe 216"/>
          <p:cNvSpPr txBox="1"/>
          <p:nvPr/>
        </p:nvSpPr>
        <p:spPr>
          <a:xfrm>
            <a:off x="6890442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18" name="pole tekstowe 217"/>
          <p:cNvSpPr txBox="1"/>
          <p:nvPr/>
        </p:nvSpPr>
        <p:spPr>
          <a:xfrm>
            <a:off x="6656692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19" name="pole tekstowe 218"/>
          <p:cNvSpPr txBox="1"/>
          <p:nvPr/>
        </p:nvSpPr>
        <p:spPr>
          <a:xfrm>
            <a:off x="6522192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20" name="pole tekstowe 219"/>
          <p:cNvSpPr txBox="1"/>
          <p:nvPr/>
        </p:nvSpPr>
        <p:spPr>
          <a:xfrm>
            <a:off x="655520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21" name="pole tekstowe 220"/>
          <p:cNvSpPr txBox="1"/>
          <p:nvPr/>
        </p:nvSpPr>
        <p:spPr>
          <a:xfrm>
            <a:off x="691524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22" name="pole tekstowe 221"/>
          <p:cNvSpPr txBox="1"/>
          <p:nvPr/>
        </p:nvSpPr>
        <p:spPr>
          <a:xfrm>
            <a:off x="6627216" y="49817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43" name="pole tekstowe 242"/>
          <p:cNvSpPr txBox="1"/>
          <p:nvPr/>
        </p:nvSpPr>
        <p:spPr>
          <a:xfrm>
            <a:off x="336164" y="1772816"/>
            <a:ext cx="891591" cy="5316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stan </a:t>
            </a:r>
          </a:p>
          <a:p>
            <a:pPr algn="ctr"/>
            <a:r>
              <a:rPr lang="pl-PL" sz="1600" dirty="0"/>
              <a:t>aktualny</a:t>
            </a:r>
          </a:p>
        </p:txBody>
      </p:sp>
      <p:cxnSp>
        <p:nvCxnSpPr>
          <p:cNvPr id="30" name="Łącznik prostoliniowy 29"/>
          <p:cNvCxnSpPr/>
          <p:nvPr/>
        </p:nvCxnSpPr>
        <p:spPr>
          <a:xfrm>
            <a:off x="1389994" y="2044148"/>
            <a:ext cx="30168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pole tekstowe 243"/>
          <p:cNvSpPr txBox="1"/>
          <p:nvPr/>
        </p:nvSpPr>
        <p:spPr>
          <a:xfrm>
            <a:off x="1043608" y="4386590"/>
            <a:ext cx="798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wejście</a:t>
            </a:r>
          </a:p>
        </p:txBody>
      </p:sp>
      <p:sp>
        <p:nvSpPr>
          <p:cNvPr id="245" name="pole tekstowe 244"/>
          <p:cNvSpPr txBox="1"/>
          <p:nvPr/>
        </p:nvSpPr>
        <p:spPr>
          <a:xfrm>
            <a:off x="7527630" y="4386590"/>
            <a:ext cx="7918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wyjście</a:t>
            </a:r>
          </a:p>
        </p:txBody>
      </p:sp>
      <p:sp>
        <p:nvSpPr>
          <p:cNvPr id="246" name="pole tekstowe 245"/>
          <p:cNvSpPr txBox="1"/>
          <p:nvPr/>
        </p:nvSpPr>
        <p:spPr>
          <a:xfrm>
            <a:off x="6357925" y="3789040"/>
            <a:ext cx="15984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pierwszy bit pary</a:t>
            </a:r>
          </a:p>
        </p:txBody>
      </p:sp>
      <p:sp>
        <p:nvSpPr>
          <p:cNvPr id="247" name="pole tekstowe 246"/>
          <p:cNvSpPr txBox="1"/>
          <p:nvPr/>
        </p:nvSpPr>
        <p:spPr>
          <a:xfrm>
            <a:off x="6318166" y="4818638"/>
            <a:ext cx="13013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drugi bit pary</a:t>
            </a:r>
          </a:p>
        </p:txBody>
      </p:sp>
      <p:cxnSp>
        <p:nvCxnSpPr>
          <p:cNvPr id="225" name="Łącznik prostoliniowy 224"/>
          <p:cNvCxnSpPr/>
          <p:nvPr/>
        </p:nvCxnSpPr>
        <p:spPr>
          <a:xfrm>
            <a:off x="6516216" y="6318612"/>
            <a:ext cx="2088232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Łącznik prostoliniowy 225"/>
          <p:cNvCxnSpPr/>
          <p:nvPr/>
        </p:nvCxnSpPr>
        <p:spPr>
          <a:xfrm>
            <a:off x="6595051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Łącznik prostoliniowy 226"/>
          <p:cNvCxnSpPr/>
          <p:nvPr/>
        </p:nvCxnSpPr>
        <p:spPr>
          <a:xfrm>
            <a:off x="6876256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Łącznik prostoliniowy 227"/>
          <p:cNvCxnSpPr/>
          <p:nvPr/>
        </p:nvCxnSpPr>
        <p:spPr>
          <a:xfrm>
            <a:off x="7164288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Łącznik prostoliniowy 228"/>
          <p:cNvCxnSpPr/>
          <p:nvPr/>
        </p:nvCxnSpPr>
        <p:spPr>
          <a:xfrm>
            <a:off x="7452320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Łącznik prostoliniowy 229"/>
          <p:cNvCxnSpPr/>
          <p:nvPr/>
        </p:nvCxnSpPr>
        <p:spPr>
          <a:xfrm>
            <a:off x="7740352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Łącznik prostoliniowy 230"/>
          <p:cNvCxnSpPr/>
          <p:nvPr/>
        </p:nvCxnSpPr>
        <p:spPr>
          <a:xfrm>
            <a:off x="8028384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Łącznik prostoliniowy 231"/>
          <p:cNvCxnSpPr/>
          <p:nvPr/>
        </p:nvCxnSpPr>
        <p:spPr>
          <a:xfrm>
            <a:off x="8316416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pole tekstowe 232"/>
          <p:cNvSpPr txBox="1"/>
          <p:nvPr/>
        </p:nvSpPr>
        <p:spPr>
          <a:xfrm>
            <a:off x="6372200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00</a:t>
            </a:r>
          </a:p>
        </p:txBody>
      </p:sp>
      <p:sp>
        <p:nvSpPr>
          <p:cNvPr id="234" name="pole tekstowe 233"/>
          <p:cNvSpPr txBox="1"/>
          <p:nvPr/>
        </p:nvSpPr>
        <p:spPr>
          <a:xfrm>
            <a:off x="8364963" y="6318612"/>
            <a:ext cx="5275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czas</a:t>
            </a:r>
          </a:p>
        </p:txBody>
      </p:sp>
      <p:sp>
        <p:nvSpPr>
          <p:cNvPr id="202" name="pole tekstowe 201"/>
          <p:cNvSpPr txBox="1"/>
          <p:nvPr/>
        </p:nvSpPr>
        <p:spPr>
          <a:xfrm>
            <a:off x="6659928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10</a:t>
            </a:r>
          </a:p>
        </p:txBody>
      </p:sp>
      <p:sp>
        <p:nvSpPr>
          <p:cNvPr id="3" name="Elipsa 2"/>
          <p:cNvSpPr>
            <a:spLocks noChangeAspect="1"/>
          </p:cNvSpPr>
          <p:nvPr/>
        </p:nvSpPr>
        <p:spPr>
          <a:xfrm>
            <a:off x="3422160" y="1338480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5" name="pole tekstowe 234"/>
          <p:cNvSpPr txBox="1"/>
          <p:nvPr/>
        </p:nvSpPr>
        <p:spPr>
          <a:xfrm>
            <a:off x="5868144" y="39330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236" name="pole tekstowe 235"/>
          <p:cNvSpPr txBox="1"/>
          <p:nvPr/>
        </p:nvSpPr>
        <p:spPr>
          <a:xfrm>
            <a:off x="6934312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10</a:t>
            </a:r>
          </a:p>
        </p:txBody>
      </p:sp>
      <p:sp>
        <p:nvSpPr>
          <p:cNvPr id="127" name="Elipsa 126"/>
          <p:cNvSpPr>
            <a:spLocks noChangeAspect="1"/>
          </p:cNvSpPr>
          <p:nvPr/>
        </p:nvSpPr>
        <p:spPr>
          <a:xfrm>
            <a:off x="4860032" y="1986537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8" name="Elipsa 127"/>
          <p:cNvSpPr>
            <a:spLocks noChangeAspect="1"/>
          </p:cNvSpPr>
          <p:nvPr/>
        </p:nvSpPr>
        <p:spPr>
          <a:xfrm>
            <a:off x="486003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Elipsa 8"/>
          <p:cNvSpPr>
            <a:spLocks noChangeAspect="1"/>
          </p:cNvSpPr>
          <p:nvPr/>
        </p:nvSpPr>
        <p:spPr>
          <a:xfrm>
            <a:off x="4142240" y="2634624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4" name="pole tekstowe 223"/>
          <p:cNvSpPr txBox="1"/>
          <p:nvPr/>
        </p:nvSpPr>
        <p:spPr>
          <a:xfrm>
            <a:off x="7249640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00</a:t>
            </a:r>
          </a:p>
        </p:txBody>
      </p:sp>
      <p:sp>
        <p:nvSpPr>
          <p:cNvPr id="130" name="Elipsa 129"/>
          <p:cNvSpPr>
            <a:spLocks noChangeAspect="1"/>
          </p:cNvSpPr>
          <p:nvPr/>
        </p:nvSpPr>
        <p:spPr>
          <a:xfrm>
            <a:off x="5580112" y="1338465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7" name="pole tekstowe 236"/>
          <p:cNvSpPr txBox="1"/>
          <p:nvPr/>
        </p:nvSpPr>
        <p:spPr>
          <a:xfrm>
            <a:off x="7564968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01</a:t>
            </a:r>
          </a:p>
        </p:txBody>
      </p:sp>
      <p:sp>
        <p:nvSpPr>
          <p:cNvPr id="173" name="Elipsa 172"/>
          <p:cNvSpPr>
            <a:spLocks noChangeAspect="1"/>
          </p:cNvSpPr>
          <p:nvPr/>
        </p:nvSpPr>
        <p:spPr>
          <a:xfrm>
            <a:off x="6341472" y="1986537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8" name="pole tekstowe 237"/>
          <p:cNvSpPr txBox="1"/>
          <p:nvPr/>
        </p:nvSpPr>
        <p:spPr>
          <a:xfrm>
            <a:off x="7825704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11</a:t>
            </a:r>
          </a:p>
        </p:txBody>
      </p:sp>
      <p:sp>
        <p:nvSpPr>
          <p:cNvPr id="223" name="pole tekstowe 222"/>
          <p:cNvSpPr txBox="1"/>
          <p:nvPr/>
        </p:nvSpPr>
        <p:spPr>
          <a:xfrm>
            <a:off x="5868144" y="47878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239" name="Elipsa 238"/>
          <p:cNvSpPr>
            <a:spLocks noChangeAspect="1"/>
          </p:cNvSpPr>
          <p:nvPr/>
        </p:nvSpPr>
        <p:spPr>
          <a:xfrm>
            <a:off x="7862987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0" name="Elipsa 239"/>
          <p:cNvSpPr>
            <a:spLocks noChangeAspect="1"/>
          </p:cNvSpPr>
          <p:nvPr/>
        </p:nvSpPr>
        <p:spPr>
          <a:xfrm>
            <a:off x="7862972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1" name="Elipsa 240"/>
          <p:cNvSpPr>
            <a:spLocks noChangeAspect="1"/>
          </p:cNvSpPr>
          <p:nvPr/>
        </p:nvSpPr>
        <p:spPr>
          <a:xfrm>
            <a:off x="7862972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2" name="Elipsa 241"/>
          <p:cNvSpPr>
            <a:spLocks noChangeAspect="1"/>
          </p:cNvSpPr>
          <p:nvPr/>
        </p:nvSpPr>
        <p:spPr>
          <a:xfrm>
            <a:off x="7862972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48" name="Łącznik prostoliniowy 247"/>
          <p:cNvCxnSpPr/>
          <p:nvPr/>
        </p:nvCxnSpPr>
        <p:spPr>
          <a:xfrm>
            <a:off x="7212612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Łącznik prostoliniowy 248"/>
          <p:cNvCxnSpPr/>
          <p:nvPr/>
        </p:nvCxnSpPr>
        <p:spPr>
          <a:xfrm>
            <a:off x="7214900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Łącznik prostoliniowy 249"/>
          <p:cNvCxnSpPr/>
          <p:nvPr/>
        </p:nvCxnSpPr>
        <p:spPr>
          <a:xfrm flipV="1">
            <a:off x="7246374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Łącznik prostoliniowy 250"/>
          <p:cNvCxnSpPr/>
          <p:nvPr/>
        </p:nvCxnSpPr>
        <p:spPr>
          <a:xfrm flipV="1">
            <a:off x="7232152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Łącznik prostoliniowy 251"/>
          <p:cNvCxnSpPr>
            <a:endCxn id="239" idx="3"/>
          </p:cNvCxnSpPr>
          <p:nvPr/>
        </p:nvCxnSpPr>
        <p:spPr>
          <a:xfrm flipV="1">
            <a:off x="7214900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Łącznik prostoliniowy 252"/>
          <p:cNvCxnSpPr/>
          <p:nvPr/>
        </p:nvCxnSpPr>
        <p:spPr>
          <a:xfrm>
            <a:off x="7214915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pole tekstowe 253"/>
          <p:cNvSpPr txBox="1"/>
          <p:nvPr/>
        </p:nvSpPr>
        <p:spPr>
          <a:xfrm>
            <a:off x="7500644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55" name="pole tekstowe 254"/>
          <p:cNvSpPr txBox="1"/>
          <p:nvPr/>
        </p:nvSpPr>
        <p:spPr>
          <a:xfrm>
            <a:off x="7395620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56" name="pole tekstowe 255"/>
          <p:cNvSpPr txBox="1"/>
          <p:nvPr/>
        </p:nvSpPr>
        <p:spPr>
          <a:xfrm>
            <a:off x="7619854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57" name="pole tekstowe 256"/>
          <p:cNvSpPr txBox="1"/>
          <p:nvPr/>
        </p:nvSpPr>
        <p:spPr>
          <a:xfrm>
            <a:off x="7386104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58" name="pole tekstowe 257"/>
          <p:cNvSpPr txBox="1"/>
          <p:nvPr/>
        </p:nvSpPr>
        <p:spPr>
          <a:xfrm>
            <a:off x="7251604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59" name="pole tekstowe 258"/>
          <p:cNvSpPr txBox="1"/>
          <p:nvPr/>
        </p:nvSpPr>
        <p:spPr>
          <a:xfrm>
            <a:off x="728462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60" name="pole tekstowe 259"/>
          <p:cNvSpPr txBox="1"/>
          <p:nvPr/>
        </p:nvSpPr>
        <p:spPr>
          <a:xfrm>
            <a:off x="764466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61" name="pole tekstowe 260"/>
          <p:cNvSpPr txBox="1"/>
          <p:nvPr/>
        </p:nvSpPr>
        <p:spPr>
          <a:xfrm>
            <a:off x="7356628" y="49817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cxnSp>
        <p:nvCxnSpPr>
          <p:cNvPr id="262" name="Łącznik prostoliniowy 261"/>
          <p:cNvCxnSpPr/>
          <p:nvPr/>
        </p:nvCxnSpPr>
        <p:spPr>
          <a:xfrm>
            <a:off x="7172914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Łącznik prostoliniowy 262"/>
          <p:cNvCxnSpPr/>
          <p:nvPr/>
        </p:nvCxnSpPr>
        <p:spPr>
          <a:xfrm>
            <a:off x="7164288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Prostokąt zaokrąglony 263"/>
          <p:cNvSpPr/>
          <p:nvPr/>
        </p:nvSpPr>
        <p:spPr>
          <a:xfrm>
            <a:off x="4058428" y="6237312"/>
            <a:ext cx="1771018" cy="41985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>
                <a:solidFill>
                  <a:schemeClr val="accent1">
                    <a:lumMod val="50000"/>
                  </a:schemeClr>
                </a:solidFill>
              </a:rPr>
              <a:t>Krok 12</a:t>
            </a:r>
          </a:p>
        </p:txBody>
      </p:sp>
    </p:spTree>
    <p:extLst>
      <p:ext uri="{BB962C8B-B14F-4D97-AF65-F5344CB8AC3E}">
        <p14:creationId xmlns:p14="http://schemas.microsoft.com/office/powerpoint/2010/main" val="3237776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>
            <a:spLocks noChangeAspect="1"/>
          </p:cNvSpPr>
          <p:nvPr/>
        </p:nvSpPr>
        <p:spPr>
          <a:xfrm>
            <a:off x="342217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Elipsa 3"/>
          <p:cNvSpPr>
            <a:spLocks noChangeAspect="1"/>
          </p:cNvSpPr>
          <p:nvPr/>
        </p:nvSpPr>
        <p:spPr>
          <a:xfrm>
            <a:off x="342216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Elipsa 4"/>
          <p:cNvSpPr>
            <a:spLocks noChangeAspect="1"/>
          </p:cNvSpPr>
          <p:nvPr/>
        </p:nvSpPr>
        <p:spPr>
          <a:xfrm>
            <a:off x="3422160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Elipsa 5"/>
          <p:cNvSpPr>
            <a:spLocks noChangeAspect="1"/>
          </p:cNvSpPr>
          <p:nvPr/>
        </p:nvSpPr>
        <p:spPr>
          <a:xfrm>
            <a:off x="414225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Elipsa 6"/>
          <p:cNvSpPr>
            <a:spLocks noChangeAspect="1"/>
          </p:cNvSpPr>
          <p:nvPr/>
        </p:nvSpPr>
        <p:spPr>
          <a:xfrm>
            <a:off x="4142240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Elipsa 7"/>
          <p:cNvSpPr>
            <a:spLocks noChangeAspect="1"/>
          </p:cNvSpPr>
          <p:nvPr/>
        </p:nvSpPr>
        <p:spPr>
          <a:xfrm>
            <a:off x="414224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Elipsa 9"/>
          <p:cNvSpPr>
            <a:spLocks noChangeAspect="1"/>
          </p:cNvSpPr>
          <p:nvPr/>
        </p:nvSpPr>
        <p:spPr>
          <a:xfrm>
            <a:off x="2702095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Elipsa 10"/>
          <p:cNvSpPr>
            <a:spLocks noChangeAspect="1"/>
          </p:cNvSpPr>
          <p:nvPr/>
        </p:nvSpPr>
        <p:spPr>
          <a:xfrm>
            <a:off x="2702080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Elipsa 11"/>
          <p:cNvSpPr>
            <a:spLocks noChangeAspect="1"/>
          </p:cNvSpPr>
          <p:nvPr/>
        </p:nvSpPr>
        <p:spPr>
          <a:xfrm>
            <a:off x="2702080" y="1986537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Elipsa 17"/>
          <p:cNvSpPr>
            <a:spLocks noChangeAspect="1"/>
          </p:cNvSpPr>
          <p:nvPr/>
        </p:nvSpPr>
        <p:spPr>
          <a:xfrm>
            <a:off x="2702080" y="263691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2" name="Łącznik prostoliniowy 21"/>
          <p:cNvCxnSpPr/>
          <p:nvPr/>
        </p:nvCxnSpPr>
        <p:spPr>
          <a:xfrm>
            <a:off x="277180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oliniowy 22"/>
          <p:cNvCxnSpPr/>
          <p:nvPr/>
        </p:nvCxnSpPr>
        <p:spPr>
          <a:xfrm>
            <a:off x="349188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oliniowy 23"/>
          <p:cNvCxnSpPr/>
          <p:nvPr/>
        </p:nvCxnSpPr>
        <p:spPr>
          <a:xfrm>
            <a:off x="349416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oliniowy 24"/>
          <p:cNvCxnSpPr/>
          <p:nvPr/>
        </p:nvCxnSpPr>
        <p:spPr>
          <a:xfrm>
            <a:off x="277408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oliniowy 38"/>
          <p:cNvCxnSpPr>
            <a:stCxn id="11" idx="1"/>
            <a:endCxn id="4" idx="1"/>
          </p:cNvCxnSpPr>
          <p:nvPr/>
        </p:nvCxnSpPr>
        <p:spPr>
          <a:xfrm>
            <a:off x="2723506" y="1359891"/>
            <a:ext cx="720080" cy="6480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oliniowy 41"/>
          <p:cNvCxnSpPr>
            <a:stCxn id="12" idx="7"/>
            <a:endCxn id="2" idx="3"/>
          </p:cNvCxnSpPr>
          <p:nvPr/>
        </p:nvCxnSpPr>
        <p:spPr>
          <a:xfrm flipV="1">
            <a:off x="2826958" y="817589"/>
            <a:ext cx="616643" cy="11903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oliniowy 45"/>
          <p:cNvCxnSpPr/>
          <p:nvPr/>
        </p:nvCxnSpPr>
        <p:spPr>
          <a:xfrm flipV="1">
            <a:off x="2813880" y="1438654"/>
            <a:ext cx="646928" cy="57490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oliniowy 48"/>
          <p:cNvCxnSpPr/>
          <p:nvPr/>
        </p:nvCxnSpPr>
        <p:spPr>
          <a:xfrm flipV="1">
            <a:off x="2801110" y="2059734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oliniowy 49"/>
          <p:cNvCxnSpPr/>
          <p:nvPr/>
        </p:nvCxnSpPr>
        <p:spPr>
          <a:xfrm flipV="1">
            <a:off x="3525642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oliniowy 50"/>
          <p:cNvCxnSpPr/>
          <p:nvPr/>
        </p:nvCxnSpPr>
        <p:spPr>
          <a:xfrm flipV="1">
            <a:off x="3511420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oliniowy 51"/>
          <p:cNvCxnSpPr>
            <a:endCxn id="6" idx="3"/>
          </p:cNvCxnSpPr>
          <p:nvPr/>
        </p:nvCxnSpPr>
        <p:spPr>
          <a:xfrm flipV="1">
            <a:off x="3494168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Łącznik prostoliniowy 54"/>
          <p:cNvCxnSpPr/>
          <p:nvPr/>
        </p:nvCxnSpPr>
        <p:spPr>
          <a:xfrm>
            <a:off x="3452182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Łącznik prostoliniowy 56"/>
          <p:cNvCxnSpPr/>
          <p:nvPr/>
        </p:nvCxnSpPr>
        <p:spPr>
          <a:xfrm>
            <a:off x="3443556" y="1390236"/>
            <a:ext cx="793232" cy="136929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Łącznik prostoliniowy 57"/>
          <p:cNvCxnSpPr/>
          <p:nvPr/>
        </p:nvCxnSpPr>
        <p:spPr>
          <a:xfrm>
            <a:off x="2808592" y="1438654"/>
            <a:ext cx="669498" cy="12467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Łącznik prostoliniowy 58"/>
          <p:cNvCxnSpPr/>
          <p:nvPr/>
        </p:nvCxnSpPr>
        <p:spPr>
          <a:xfrm>
            <a:off x="277410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Łącznik prostoliniowy 59"/>
          <p:cNvCxnSpPr/>
          <p:nvPr/>
        </p:nvCxnSpPr>
        <p:spPr>
          <a:xfrm>
            <a:off x="349418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upa 103"/>
          <p:cNvGrpSpPr/>
          <p:nvPr/>
        </p:nvGrpSpPr>
        <p:grpSpPr>
          <a:xfrm>
            <a:off x="2058056" y="3140968"/>
            <a:ext cx="4175320" cy="2814485"/>
            <a:chOff x="2195736" y="3789040"/>
            <a:chExt cx="4175320" cy="2814485"/>
          </a:xfrm>
        </p:grpSpPr>
        <p:sp>
          <p:nvSpPr>
            <p:cNvPr id="61" name="Prostokąt 60"/>
            <p:cNvSpPr/>
            <p:nvPr/>
          </p:nvSpPr>
          <p:spPr>
            <a:xfrm>
              <a:off x="3329877" y="4941168"/>
              <a:ext cx="448891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2" name="Prostokąt 61"/>
            <p:cNvSpPr/>
            <p:nvPr/>
          </p:nvSpPr>
          <p:spPr>
            <a:xfrm>
              <a:off x="4554013" y="4941168"/>
              <a:ext cx="448891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grpSp>
          <p:nvGrpSpPr>
            <p:cNvPr id="67" name="Grupa 66"/>
            <p:cNvGrpSpPr/>
            <p:nvPr/>
          </p:nvGrpSpPr>
          <p:grpSpPr>
            <a:xfrm>
              <a:off x="3977415" y="5881840"/>
              <a:ext cx="283464" cy="283464"/>
              <a:chOff x="1115625" y="4581137"/>
              <a:chExt cx="283464" cy="283464"/>
            </a:xfrm>
          </p:grpSpPr>
          <p:sp>
            <p:nvSpPr>
              <p:cNvPr id="63" name="Elipsa 62"/>
              <p:cNvSpPr>
                <a:spLocks noChangeAspect="1"/>
              </p:cNvSpPr>
              <p:nvPr/>
            </p:nvSpPr>
            <p:spPr>
              <a:xfrm>
                <a:off x="1115625" y="4581137"/>
                <a:ext cx="283464" cy="28346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65" name="Łącznik prostoliniowy 64"/>
              <p:cNvCxnSpPr/>
              <p:nvPr/>
            </p:nvCxnSpPr>
            <p:spPr>
              <a:xfrm>
                <a:off x="1261418" y="4612672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Łącznik prostoliniowy 65"/>
              <p:cNvCxnSpPr/>
              <p:nvPr/>
            </p:nvCxnSpPr>
            <p:spPr>
              <a:xfrm rot="16200000">
                <a:off x="1252888" y="4604786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upa 67"/>
            <p:cNvGrpSpPr/>
            <p:nvPr/>
          </p:nvGrpSpPr>
          <p:grpSpPr>
            <a:xfrm>
              <a:off x="3972847" y="4221088"/>
              <a:ext cx="283464" cy="283464"/>
              <a:chOff x="1115625" y="4581137"/>
              <a:chExt cx="283464" cy="283464"/>
            </a:xfrm>
          </p:grpSpPr>
          <p:sp>
            <p:nvSpPr>
              <p:cNvPr id="69" name="Elipsa 68"/>
              <p:cNvSpPr>
                <a:spLocks noChangeAspect="1"/>
              </p:cNvSpPr>
              <p:nvPr/>
            </p:nvSpPr>
            <p:spPr>
              <a:xfrm>
                <a:off x="1115625" y="4581137"/>
                <a:ext cx="283464" cy="28346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70" name="Łącznik prostoliniowy 69"/>
              <p:cNvCxnSpPr/>
              <p:nvPr/>
            </p:nvCxnSpPr>
            <p:spPr>
              <a:xfrm>
                <a:off x="1261418" y="4612672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Łącznik prostoliniowy 70"/>
              <p:cNvCxnSpPr/>
              <p:nvPr/>
            </p:nvCxnSpPr>
            <p:spPr>
              <a:xfrm rot="16200000">
                <a:off x="1252888" y="4604786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Łącznik prostoliniowy 72"/>
            <p:cNvCxnSpPr>
              <a:stCxn id="61" idx="3"/>
              <a:endCxn id="62" idx="1"/>
            </p:cNvCxnSpPr>
            <p:nvPr/>
          </p:nvCxnSpPr>
          <p:spPr>
            <a:xfrm>
              <a:off x="3778768" y="5193196"/>
              <a:ext cx="775245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Łącznik prostoliniowy 73"/>
            <p:cNvCxnSpPr/>
            <p:nvPr/>
          </p:nvCxnSpPr>
          <p:spPr>
            <a:xfrm>
              <a:off x="4116863" y="5193196"/>
              <a:ext cx="0" cy="684075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Łącznik prostoliniowy 78"/>
            <p:cNvCxnSpPr>
              <a:endCxn id="61" idx="1"/>
            </p:cNvCxnSpPr>
            <p:nvPr/>
          </p:nvCxnSpPr>
          <p:spPr>
            <a:xfrm>
              <a:off x="2195736" y="5193196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Łącznik prostoliniowy 79"/>
            <p:cNvCxnSpPr/>
            <p:nvPr/>
          </p:nvCxnSpPr>
          <p:spPr>
            <a:xfrm>
              <a:off x="2842664" y="6021288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Łącznik prostoliniowy 80"/>
            <p:cNvCxnSpPr/>
            <p:nvPr/>
          </p:nvCxnSpPr>
          <p:spPr>
            <a:xfrm>
              <a:off x="2842664" y="4365104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Łącznik prostoliniowy 82"/>
            <p:cNvCxnSpPr/>
            <p:nvPr/>
          </p:nvCxnSpPr>
          <p:spPr>
            <a:xfrm>
              <a:off x="2842664" y="4370607"/>
              <a:ext cx="0" cy="16506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Łącznik prostoliniowy 84"/>
            <p:cNvCxnSpPr/>
            <p:nvPr/>
          </p:nvCxnSpPr>
          <p:spPr>
            <a:xfrm>
              <a:off x="4254706" y="6021288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Łącznik prostoliniowy 85"/>
            <p:cNvCxnSpPr/>
            <p:nvPr/>
          </p:nvCxnSpPr>
          <p:spPr>
            <a:xfrm>
              <a:off x="4247391" y="4365104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Łącznik prostoliniowy 86"/>
            <p:cNvCxnSpPr/>
            <p:nvPr/>
          </p:nvCxnSpPr>
          <p:spPr>
            <a:xfrm>
              <a:off x="5377574" y="4365104"/>
              <a:ext cx="0" cy="16506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Łącznik prostoliniowy 87"/>
            <p:cNvCxnSpPr/>
            <p:nvPr/>
          </p:nvCxnSpPr>
          <p:spPr>
            <a:xfrm>
              <a:off x="5008474" y="5199940"/>
              <a:ext cx="3691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Łącznik prostoliniowy 89"/>
            <p:cNvCxnSpPr/>
            <p:nvPr/>
          </p:nvCxnSpPr>
          <p:spPr>
            <a:xfrm>
              <a:off x="4124178" y="3789040"/>
              <a:ext cx="0" cy="4320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oliniowy 92"/>
            <p:cNvCxnSpPr/>
            <p:nvPr/>
          </p:nvCxnSpPr>
          <p:spPr>
            <a:xfrm>
              <a:off x="4124178" y="6165304"/>
              <a:ext cx="0" cy="4320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Łącznik prostoliniowy 93"/>
            <p:cNvCxnSpPr/>
            <p:nvPr/>
          </p:nvCxnSpPr>
          <p:spPr>
            <a:xfrm>
              <a:off x="4120220" y="3789040"/>
              <a:ext cx="18542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Łącznik prostoliniowy 95"/>
            <p:cNvCxnSpPr/>
            <p:nvPr/>
          </p:nvCxnSpPr>
          <p:spPr>
            <a:xfrm>
              <a:off x="4138808" y="6597352"/>
              <a:ext cx="18542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Łącznik prostoliniowy 96"/>
            <p:cNvCxnSpPr/>
            <p:nvPr/>
          </p:nvCxnSpPr>
          <p:spPr>
            <a:xfrm>
              <a:off x="5975583" y="3795785"/>
              <a:ext cx="0" cy="1145383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Łącznik prostoliniowy 98"/>
            <p:cNvCxnSpPr/>
            <p:nvPr/>
          </p:nvCxnSpPr>
          <p:spPr>
            <a:xfrm>
              <a:off x="5967126" y="5458142"/>
              <a:ext cx="0" cy="1145383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Łącznik prostoliniowy 100"/>
            <p:cNvCxnSpPr/>
            <p:nvPr/>
          </p:nvCxnSpPr>
          <p:spPr>
            <a:xfrm>
              <a:off x="5971625" y="4941168"/>
              <a:ext cx="39943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Łącznik prostoliniowy 102"/>
            <p:cNvCxnSpPr/>
            <p:nvPr/>
          </p:nvCxnSpPr>
          <p:spPr>
            <a:xfrm>
              <a:off x="5971625" y="5445224"/>
              <a:ext cx="39943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pole tekstowe 104"/>
          <p:cNvSpPr txBox="1"/>
          <p:nvPr/>
        </p:nvSpPr>
        <p:spPr>
          <a:xfrm>
            <a:off x="4423687" y="4267564"/>
            <a:ext cx="468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Rp2</a:t>
            </a:r>
          </a:p>
        </p:txBody>
      </p:sp>
      <p:sp>
        <p:nvSpPr>
          <p:cNvPr id="106" name="pole tekstowe 105"/>
          <p:cNvSpPr txBox="1"/>
          <p:nvPr/>
        </p:nvSpPr>
        <p:spPr>
          <a:xfrm>
            <a:off x="3178285" y="4273351"/>
            <a:ext cx="468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Rp1</a:t>
            </a:r>
          </a:p>
        </p:txBody>
      </p:sp>
      <p:sp>
        <p:nvSpPr>
          <p:cNvPr id="107" name="pole tekstowe 106"/>
          <p:cNvSpPr txBox="1"/>
          <p:nvPr/>
        </p:nvSpPr>
        <p:spPr>
          <a:xfrm>
            <a:off x="1681047" y="54868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0    0</a:t>
            </a:r>
          </a:p>
        </p:txBody>
      </p:sp>
      <p:sp>
        <p:nvSpPr>
          <p:cNvPr id="108" name="pole tekstowe 107"/>
          <p:cNvSpPr txBox="1"/>
          <p:nvPr/>
        </p:nvSpPr>
        <p:spPr>
          <a:xfrm>
            <a:off x="1681047" y="118746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1    0</a:t>
            </a:r>
          </a:p>
        </p:txBody>
      </p:sp>
      <p:sp>
        <p:nvSpPr>
          <p:cNvPr id="109" name="pole tekstowe 108"/>
          <p:cNvSpPr txBox="1"/>
          <p:nvPr/>
        </p:nvSpPr>
        <p:spPr>
          <a:xfrm>
            <a:off x="1681047" y="184482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0    1</a:t>
            </a:r>
          </a:p>
        </p:txBody>
      </p:sp>
      <p:sp>
        <p:nvSpPr>
          <p:cNvPr id="110" name="pole tekstowe 109"/>
          <p:cNvSpPr txBox="1"/>
          <p:nvPr/>
        </p:nvSpPr>
        <p:spPr>
          <a:xfrm>
            <a:off x="1681047" y="248360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1    1</a:t>
            </a:r>
          </a:p>
        </p:txBody>
      </p:sp>
      <p:sp>
        <p:nvSpPr>
          <p:cNvPr id="111" name="pole tekstowe 110"/>
          <p:cNvSpPr txBox="1"/>
          <p:nvPr/>
        </p:nvSpPr>
        <p:spPr>
          <a:xfrm>
            <a:off x="1547664" y="260648"/>
            <a:ext cx="912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Rp1    Rp2</a:t>
            </a:r>
          </a:p>
        </p:txBody>
      </p:sp>
      <p:sp>
        <p:nvSpPr>
          <p:cNvPr id="78" name="pole tekstowe 77"/>
          <p:cNvSpPr txBox="1"/>
          <p:nvPr/>
        </p:nvSpPr>
        <p:spPr>
          <a:xfrm>
            <a:off x="295480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2" name="pole tekstowe 81"/>
          <p:cNvSpPr txBox="1"/>
          <p:nvPr/>
        </p:nvSpPr>
        <p:spPr>
          <a:xfrm>
            <a:off x="367488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4" name="pole tekstowe 83"/>
          <p:cNvSpPr txBox="1"/>
          <p:nvPr/>
        </p:nvSpPr>
        <p:spPr>
          <a:xfrm>
            <a:off x="3779912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9" name="pole tekstowe 88"/>
          <p:cNvSpPr txBox="1"/>
          <p:nvPr/>
        </p:nvSpPr>
        <p:spPr>
          <a:xfrm>
            <a:off x="3081098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95" name="pole tekstowe 94"/>
          <p:cNvSpPr txBox="1"/>
          <p:nvPr/>
        </p:nvSpPr>
        <p:spPr>
          <a:xfrm>
            <a:off x="2987824" y="76470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98" name="pole tekstowe 97"/>
          <p:cNvSpPr txBox="1"/>
          <p:nvPr/>
        </p:nvSpPr>
        <p:spPr>
          <a:xfrm>
            <a:off x="3674888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02" name="pole tekstowe 101"/>
          <p:cNvSpPr txBox="1"/>
          <p:nvPr/>
        </p:nvSpPr>
        <p:spPr>
          <a:xfrm>
            <a:off x="3179042" y="157585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2" name="pole tekstowe 111"/>
          <p:cNvSpPr txBox="1"/>
          <p:nvPr/>
        </p:nvSpPr>
        <p:spPr>
          <a:xfrm>
            <a:off x="3899122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3" name="pole tekstowe 112"/>
          <p:cNvSpPr txBox="1"/>
          <p:nvPr/>
        </p:nvSpPr>
        <p:spPr>
          <a:xfrm>
            <a:off x="2945292" y="244501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4" name="pole tekstowe 113"/>
          <p:cNvSpPr txBox="1"/>
          <p:nvPr/>
        </p:nvSpPr>
        <p:spPr>
          <a:xfrm>
            <a:off x="3665372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5" name="pole tekstowe 114"/>
          <p:cNvSpPr txBox="1"/>
          <p:nvPr/>
        </p:nvSpPr>
        <p:spPr>
          <a:xfrm>
            <a:off x="2843808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16" name="pole tekstowe 115"/>
          <p:cNvSpPr txBox="1"/>
          <p:nvPr/>
        </p:nvSpPr>
        <p:spPr>
          <a:xfrm>
            <a:off x="3530872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18" name="pole tekstowe 117"/>
          <p:cNvSpPr txBox="1"/>
          <p:nvPr/>
        </p:nvSpPr>
        <p:spPr>
          <a:xfrm>
            <a:off x="283205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19" name="pole tekstowe 118"/>
          <p:cNvSpPr txBox="1"/>
          <p:nvPr/>
        </p:nvSpPr>
        <p:spPr>
          <a:xfrm>
            <a:off x="324284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20" name="pole tekstowe 119"/>
          <p:cNvSpPr txBox="1"/>
          <p:nvPr/>
        </p:nvSpPr>
        <p:spPr>
          <a:xfrm>
            <a:off x="356388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21" name="pole tekstowe 120"/>
          <p:cNvSpPr txBox="1"/>
          <p:nvPr/>
        </p:nvSpPr>
        <p:spPr>
          <a:xfrm>
            <a:off x="392392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cxnSp>
        <p:nvCxnSpPr>
          <p:cNvPr id="17" name="Łącznik prostoliniowy 16"/>
          <p:cNvCxnSpPr/>
          <p:nvPr/>
        </p:nvCxnSpPr>
        <p:spPr>
          <a:xfrm>
            <a:off x="6519537" y="4531739"/>
            <a:ext cx="86409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oliniowy 25"/>
          <p:cNvCxnSpPr/>
          <p:nvPr/>
        </p:nvCxnSpPr>
        <p:spPr>
          <a:xfrm>
            <a:off x="6234520" y="4334040"/>
            <a:ext cx="288032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Dowolny kształt 28"/>
          <p:cNvSpPr/>
          <p:nvPr/>
        </p:nvSpPr>
        <p:spPr>
          <a:xfrm>
            <a:off x="6306528" y="4334712"/>
            <a:ext cx="106325" cy="390432"/>
          </a:xfrm>
          <a:custGeom>
            <a:avLst/>
            <a:gdLst>
              <a:gd name="connsiteX0" fmla="*/ 350887 w 350887"/>
              <a:gd name="connsiteY0" fmla="*/ 0 h 1435395"/>
              <a:gd name="connsiteX1" fmla="*/ 13 w 350887"/>
              <a:gd name="connsiteY1" fmla="*/ 723014 h 1435395"/>
              <a:gd name="connsiteX2" fmla="*/ 340255 w 350887"/>
              <a:gd name="connsiteY2" fmla="*/ 1435395 h 1435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0887" h="1435395">
                <a:moveTo>
                  <a:pt x="350887" y="0"/>
                </a:moveTo>
                <a:cubicBezTo>
                  <a:pt x="176336" y="241891"/>
                  <a:pt x="1785" y="483782"/>
                  <a:pt x="13" y="723014"/>
                </a:cubicBezTo>
                <a:cubicBezTo>
                  <a:pt x="-1759" y="962246"/>
                  <a:pt x="169248" y="1198820"/>
                  <a:pt x="340255" y="1435395"/>
                </a:cubicBezTo>
              </a:path>
            </a:pathLst>
          </a:custGeom>
          <a:noFill/>
          <a:ln w="952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" name="pole tekstowe 121"/>
          <p:cNvSpPr txBox="1"/>
          <p:nvPr/>
        </p:nvSpPr>
        <p:spPr>
          <a:xfrm>
            <a:off x="3268538" y="448919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23" name="pole tekstowe 122"/>
          <p:cNvSpPr txBox="1"/>
          <p:nvPr/>
        </p:nvSpPr>
        <p:spPr>
          <a:xfrm>
            <a:off x="4492674" y="44916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24" name="pole tekstowe 123"/>
          <p:cNvSpPr txBox="1"/>
          <p:nvPr/>
        </p:nvSpPr>
        <p:spPr>
          <a:xfrm>
            <a:off x="2188418" y="41490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25" name="Elipsa 124"/>
          <p:cNvSpPr>
            <a:spLocks noChangeAspect="1"/>
          </p:cNvSpPr>
          <p:nvPr/>
        </p:nvSpPr>
        <p:spPr>
          <a:xfrm>
            <a:off x="486004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6" name="Elipsa 125"/>
          <p:cNvSpPr>
            <a:spLocks noChangeAspect="1"/>
          </p:cNvSpPr>
          <p:nvPr/>
        </p:nvSpPr>
        <p:spPr>
          <a:xfrm>
            <a:off x="486003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9" name="Elipsa 128"/>
          <p:cNvSpPr>
            <a:spLocks noChangeAspect="1"/>
          </p:cNvSpPr>
          <p:nvPr/>
        </p:nvSpPr>
        <p:spPr>
          <a:xfrm>
            <a:off x="558012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1" name="Elipsa 130"/>
          <p:cNvSpPr>
            <a:spLocks noChangeAspect="1"/>
          </p:cNvSpPr>
          <p:nvPr/>
        </p:nvSpPr>
        <p:spPr>
          <a:xfrm>
            <a:off x="5580112" y="1986537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2" name="Elipsa 131"/>
          <p:cNvSpPr>
            <a:spLocks noChangeAspect="1"/>
          </p:cNvSpPr>
          <p:nvPr/>
        </p:nvSpPr>
        <p:spPr>
          <a:xfrm>
            <a:off x="558011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33" name="Łącznik prostoliniowy 132"/>
          <p:cNvCxnSpPr/>
          <p:nvPr/>
        </p:nvCxnSpPr>
        <p:spPr>
          <a:xfrm>
            <a:off x="4929752" y="764689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Łącznik prostoliniowy 133"/>
          <p:cNvCxnSpPr/>
          <p:nvPr/>
        </p:nvCxnSpPr>
        <p:spPr>
          <a:xfrm>
            <a:off x="4932040" y="2708905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Łącznik prostoliniowy 134"/>
          <p:cNvCxnSpPr/>
          <p:nvPr/>
        </p:nvCxnSpPr>
        <p:spPr>
          <a:xfrm flipV="1">
            <a:off x="4963514" y="1423273"/>
            <a:ext cx="668354" cy="62893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Łącznik prostoliniowy 135"/>
          <p:cNvCxnSpPr/>
          <p:nvPr/>
        </p:nvCxnSpPr>
        <p:spPr>
          <a:xfrm flipV="1">
            <a:off x="4949292" y="206083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Łącznik prostoliniowy 136"/>
          <p:cNvCxnSpPr>
            <a:endCxn id="129" idx="3"/>
          </p:cNvCxnSpPr>
          <p:nvPr/>
        </p:nvCxnSpPr>
        <p:spPr>
          <a:xfrm flipV="1">
            <a:off x="4932040" y="817574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Łącznik prostoliniowy 137"/>
          <p:cNvCxnSpPr/>
          <p:nvPr/>
        </p:nvCxnSpPr>
        <p:spPr>
          <a:xfrm>
            <a:off x="4890054" y="1398847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Łącznik prostoliniowy 138"/>
          <p:cNvCxnSpPr/>
          <p:nvPr/>
        </p:nvCxnSpPr>
        <p:spPr>
          <a:xfrm>
            <a:off x="4881428" y="1390221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Łącznik prostoliniowy 139"/>
          <p:cNvCxnSpPr/>
          <p:nvPr/>
        </p:nvCxnSpPr>
        <p:spPr>
          <a:xfrm>
            <a:off x="4932055" y="764689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pole tekstowe 140"/>
          <p:cNvSpPr txBox="1"/>
          <p:nvPr/>
        </p:nvSpPr>
        <p:spPr>
          <a:xfrm>
            <a:off x="5217784" y="12687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42" name="pole tekstowe 141"/>
          <p:cNvSpPr txBox="1"/>
          <p:nvPr/>
        </p:nvSpPr>
        <p:spPr>
          <a:xfrm>
            <a:off x="5112760" y="71416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43" name="pole tekstowe 142"/>
          <p:cNvSpPr txBox="1"/>
          <p:nvPr/>
        </p:nvSpPr>
        <p:spPr>
          <a:xfrm>
            <a:off x="5336994" y="15838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44" name="pole tekstowe 143"/>
          <p:cNvSpPr txBox="1"/>
          <p:nvPr/>
        </p:nvSpPr>
        <p:spPr>
          <a:xfrm>
            <a:off x="5103244" y="244213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45" name="pole tekstowe 144"/>
          <p:cNvSpPr txBox="1"/>
          <p:nvPr/>
        </p:nvSpPr>
        <p:spPr>
          <a:xfrm>
            <a:off x="4968744" y="114621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46" name="pole tekstowe 145"/>
          <p:cNvSpPr txBox="1"/>
          <p:nvPr/>
        </p:nvSpPr>
        <p:spPr>
          <a:xfrm>
            <a:off x="500176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47" name="pole tekstowe 146"/>
          <p:cNvSpPr txBox="1"/>
          <p:nvPr/>
        </p:nvSpPr>
        <p:spPr>
          <a:xfrm>
            <a:off x="536180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cxnSp>
        <p:nvCxnSpPr>
          <p:cNvPr id="156" name="Łącznik prostoliniowy 155"/>
          <p:cNvCxnSpPr/>
          <p:nvPr/>
        </p:nvCxnSpPr>
        <p:spPr>
          <a:xfrm>
            <a:off x="4188276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Łącznik prostoliniowy 156"/>
          <p:cNvCxnSpPr/>
          <p:nvPr/>
        </p:nvCxnSpPr>
        <p:spPr>
          <a:xfrm>
            <a:off x="4190564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Łącznik prostoliniowy 157"/>
          <p:cNvCxnSpPr/>
          <p:nvPr/>
        </p:nvCxnSpPr>
        <p:spPr>
          <a:xfrm flipV="1">
            <a:off x="4222038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Łącznik prostoliniowy 158"/>
          <p:cNvCxnSpPr/>
          <p:nvPr/>
        </p:nvCxnSpPr>
        <p:spPr>
          <a:xfrm flipV="1">
            <a:off x="4207816" y="2060848"/>
            <a:ext cx="668354" cy="62893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Łącznik prostoliniowy 159"/>
          <p:cNvCxnSpPr/>
          <p:nvPr/>
        </p:nvCxnSpPr>
        <p:spPr>
          <a:xfrm flipV="1">
            <a:off x="4190564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Łącznik prostoliniowy 160"/>
          <p:cNvCxnSpPr/>
          <p:nvPr/>
        </p:nvCxnSpPr>
        <p:spPr>
          <a:xfrm>
            <a:off x="4148578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Łącznik prostoliniowy 161"/>
          <p:cNvCxnSpPr/>
          <p:nvPr/>
        </p:nvCxnSpPr>
        <p:spPr>
          <a:xfrm>
            <a:off x="4139952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Łącznik prostoliniowy 162"/>
          <p:cNvCxnSpPr/>
          <p:nvPr/>
        </p:nvCxnSpPr>
        <p:spPr>
          <a:xfrm>
            <a:off x="4190579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pole tekstowe 163"/>
          <p:cNvSpPr txBox="1"/>
          <p:nvPr/>
        </p:nvSpPr>
        <p:spPr>
          <a:xfrm>
            <a:off x="4476308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65" name="pole tekstowe 164"/>
          <p:cNvSpPr txBox="1"/>
          <p:nvPr/>
        </p:nvSpPr>
        <p:spPr>
          <a:xfrm>
            <a:off x="4371284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66" name="pole tekstowe 165"/>
          <p:cNvSpPr txBox="1"/>
          <p:nvPr/>
        </p:nvSpPr>
        <p:spPr>
          <a:xfrm>
            <a:off x="4595518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67" name="pole tekstowe 166"/>
          <p:cNvSpPr txBox="1"/>
          <p:nvPr/>
        </p:nvSpPr>
        <p:spPr>
          <a:xfrm>
            <a:off x="4361768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68" name="pole tekstowe 167"/>
          <p:cNvSpPr txBox="1"/>
          <p:nvPr/>
        </p:nvSpPr>
        <p:spPr>
          <a:xfrm>
            <a:off x="4227268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69" name="pole tekstowe 168"/>
          <p:cNvSpPr txBox="1"/>
          <p:nvPr/>
        </p:nvSpPr>
        <p:spPr>
          <a:xfrm>
            <a:off x="4260284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70" name="pole tekstowe 169"/>
          <p:cNvSpPr txBox="1"/>
          <p:nvPr/>
        </p:nvSpPr>
        <p:spPr>
          <a:xfrm>
            <a:off x="4620324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71" name="Elipsa 170"/>
          <p:cNvSpPr>
            <a:spLocks noChangeAspect="1"/>
          </p:cNvSpPr>
          <p:nvPr/>
        </p:nvSpPr>
        <p:spPr>
          <a:xfrm>
            <a:off x="634148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2" name="Elipsa 171"/>
          <p:cNvSpPr>
            <a:spLocks noChangeAspect="1"/>
          </p:cNvSpPr>
          <p:nvPr/>
        </p:nvSpPr>
        <p:spPr>
          <a:xfrm>
            <a:off x="634147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4" name="Elipsa 173"/>
          <p:cNvSpPr>
            <a:spLocks noChangeAspect="1"/>
          </p:cNvSpPr>
          <p:nvPr/>
        </p:nvSpPr>
        <p:spPr>
          <a:xfrm>
            <a:off x="634147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75" name="Łącznik prostoliniowy 174"/>
          <p:cNvCxnSpPr/>
          <p:nvPr/>
        </p:nvCxnSpPr>
        <p:spPr>
          <a:xfrm>
            <a:off x="5691112" y="764689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Łącznik prostoliniowy 175"/>
          <p:cNvCxnSpPr/>
          <p:nvPr/>
        </p:nvCxnSpPr>
        <p:spPr>
          <a:xfrm>
            <a:off x="5693400" y="2708905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Łącznik prostoliniowy 176"/>
          <p:cNvCxnSpPr/>
          <p:nvPr/>
        </p:nvCxnSpPr>
        <p:spPr>
          <a:xfrm flipV="1">
            <a:off x="5724874" y="142327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Łącznik prostoliniowy 177"/>
          <p:cNvCxnSpPr/>
          <p:nvPr/>
        </p:nvCxnSpPr>
        <p:spPr>
          <a:xfrm flipV="1">
            <a:off x="5710652" y="206083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Łącznik prostoliniowy 178"/>
          <p:cNvCxnSpPr>
            <a:endCxn id="171" idx="3"/>
          </p:cNvCxnSpPr>
          <p:nvPr/>
        </p:nvCxnSpPr>
        <p:spPr>
          <a:xfrm flipV="1">
            <a:off x="5693400" y="817574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Łącznik prostoliniowy 179"/>
          <p:cNvCxnSpPr/>
          <p:nvPr/>
        </p:nvCxnSpPr>
        <p:spPr>
          <a:xfrm>
            <a:off x="5651414" y="1398847"/>
            <a:ext cx="771806" cy="66949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Łącznik prostoliniowy 180"/>
          <p:cNvCxnSpPr/>
          <p:nvPr/>
        </p:nvCxnSpPr>
        <p:spPr>
          <a:xfrm>
            <a:off x="5642788" y="1390221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Łącznik prostoliniowy 181"/>
          <p:cNvCxnSpPr/>
          <p:nvPr/>
        </p:nvCxnSpPr>
        <p:spPr>
          <a:xfrm>
            <a:off x="5693415" y="764689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pole tekstowe 182"/>
          <p:cNvSpPr txBox="1"/>
          <p:nvPr/>
        </p:nvSpPr>
        <p:spPr>
          <a:xfrm>
            <a:off x="5979144" y="12687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84" name="pole tekstowe 183"/>
          <p:cNvSpPr txBox="1"/>
          <p:nvPr/>
        </p:nvSpPr>
        <p:spPr>
          <a:xfrm>
            <a:off x="5874120" y="71416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85" name="pole tekstowe 184"/>
          <p:cNvSpPr txBox="1"/>
          <p:nvPr/>
        </p:nvSpPr>
        <p:spPr>
          <a:xfrm>
            <a:off x="6098354" y="15838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86" name="pole tekstowe 185"/>
          <p:cNvSpPr txBox="1"/>
          <p:nvPr/>
        </p:nvSpPr>
        <p:spPr>
          <a:xfrm>
            <a:off x="5864604" y="244213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87" name="pole tekstowe 186"/>
          <p:cNvSpPr txBox="1"/>
          <p:nvPr/>
        </p:nvSpPr>
        <p:spPr>
          <a:xfrm>
            <a:off x="5730104" y="114621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88" name="pole tekstowe 187"/>
          <p:cNvSpPr txBox="1"/>
          <p:nvPr/>
        </p:nvSpPr>
        <p:spPr>
          <a:xfrm>
            <a:off x="576312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89" name="pole tekstowe 188"/>
          <p:cNvSpPr txBox="1"/>
          <p:nvPr/>
        </p:nvSpPr>
        <p:spPr>
          <a:xfrm>
            <a:off x="612316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90" name="pole tekstowe 189"/>
          <p:cNvSpPr txBox="1"/>
          <p:nvPr/>
        </p:nvSpPr>
        <p:spPr>
          <a:xfrm>
            <a:off x="439496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91" name="pole tekstowe 190"/>
          <p:cNvSpPr txBox="1"/>
          <p:nvPr/>
        </p:nvSpPr>
        <p:spPr>
          <a:xfrm>
            <a:off x="511504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92" name="pole tekstowe 191"/>
          <p:cNvSpPr txBox="1"/>
          <p:nvPr/>
        </p:nvSpPr>
        <p:spPr>
          <a:xfrm>
            <a:off x="583512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cxnSp>
        <p:nvCxnSpPr>
          <p:cNvPr id="14" name="Łącznik prostoliniowy 13"/>
          <p:cNvCxnSpPr/>
          <p:nvPr/>
        </p:nvCxnSpPr>
        <p:spPr>
          <a:xfrm>
            <a:off x="899592" y="6309320"/>
            <a:ext cx="2088232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oliniowy 15"/>
          <p:cNvCxnSpPr/>
          <p:nvPr/>
        </p:nvCxnSpPr>
        <p:spPr>
          <a:xfrm>
            <a:off x="978427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Łącznik prostoliniowy 151"/>
          <p:cNvCxnSpPr/>
          <p:nvPr/>
        </p:nvCxnSpPr>
        <p:spPr>
          <a:xfrm>
            <a:off x="1259632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Łącznik prostoliniowy 152"/>
          <p:cNvCxnSpPr/>
          <p:nvPr/>
        </p:nvCxnSpPr>
        <p:spPr>
          <a:xfrm>
            <a:off x="1547664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Łącznik prostoliniowy 153"/>
          <p:cNvCxnSpPr/>
          <p:nvPr/>
        </p:nvCxnSpPr>
        <p:spPr>
          <a:xfrm>
            <a:off x="1835696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Łącznik prostoliniowy 154"/>
          <p:cNvCxnSpPr/>
          <p:nvPr/>
        </p:nvCxnSpPr>
        <p:spPr>
          <a:xfrm>
            <a:off x="2123728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Łącznik prostoliniowy 192"/>
          <p:cNvCxnSpPr/>
          <p:nvPr/>
        </p:nvCxnSpPr>
        <p:spPr>
          <a:xfrm>
            <a:off x="2411760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Łącznik prostoliniowy 193"/>
          <p:cNvCxnSpPr/>
          <p:nvPr/>
        </p:nvCxnSpPr>
        <p:spPr>
          <a:xfrm>
            <a:off x="2699792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pole tekstowe 194"/>
          <p:cNvSpPr txBox="1"/>
          <p:nvPr/>
        </p:nvSpPr>
        <p:spPr>
          <a:xfrm>
            <a:off x="827584" y="59399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6" name="pole tekstowe 195"/>
          <p:cNvSpPr txBox="1"/>
          <p:nvPr/>
        </p:nvSpPr>
        <p:spPr>
          <a:xfrm>
            <a:off x="1101962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7" name="pole tekstowe 196"/>
          <p:cNvSpPr txBox="1"/>
          <p:nvPr/>
        </p:nvSpPr>
        <p:spPr>
          <a:xfrm>
            <a:off x="1389994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98" name="pole tekstowe 197"/>
          <p:cNvSpPr txBox="1"/>
          <p:nvPr/>
        </p:nvSpPr>
        <p:spPr>
          <a:xfrm>
            <a:off x="1678026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9" name="pole tekstowe 198"/>
          <p:cNvSpPr txBox="1"/>
          <p:nvPr/>
        </p:nvSpPr>
        <p:spPr>
          <a:xfrm>
            <a:off x="1966058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00" name="pole tekstowe 199"/>
          <p:cNvSpPr txBox="1"/>
          <p:nvPr/>
        </p:nvSpPr>
        <p:spPr>
          <a:xfrm>
            <a:off x="2254090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01" name="pole tekstowe 200"/>
          <p:cNvSpPr txBox="1"/>
          <p:nvPr/>
        </p:nvSpPr>
        <p:spPr>
          <a:xfrm>
            <a:off x="2542122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27" name="pole tekstowe 26"/>
          <p:cNvSpPr txBox="1"/>
          <p:nvPr/>
        </p:nvSpPr>
        <p:spPr>
          <a:xfrm>
            <a:off x="2748339" y="6309320"/>
            <a:ext cx="5275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czas</a:t>
            </a:r>
          </a:p>
        </p:txBody>
      </p:sp>
      <p:sp>
        <p:nvSpPr>
          <p:cNvPr id="204" name="Elipsa 203"/>
          <p:cNvSpPr>
            <a:spLocks noChangeAspect="1"/>
          </p:cNvSpPr>
          <p:nvPr/>
        </p:nvSpPr>
        <p:spPr>
          <a:xfrm>
            <a:off x="7133560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5" name="Elipsa 204"/>
          <p:cNvSpPr>
            <a:spLocks noChangeAspect="1"/>
          </p:cNvSpPr>
          <p:nvPr/>
        </p:nvSpPr>
        <p:spPr>
          <a:xfrm>
            <a:off x="713356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6" name="Elipsa 205"/>
          <p:cNvSpPr>
            <a:spLocks noChangeAspect="1"/>
          </p:cNvSpPr>
          <p:nvPr/>
        </p:nvSpPr>
        <p:spPr>
          <a:xfrm>
            <a:off x="7133560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07" name="Łącznik prostoliniowy 206"/>
          <p:cNvCxnSpPr/>
          <p:nvPr/>
        </p:nvCxnSpPr>
        <p:spPr>
          <a:xfrm>
            <a:off x="648320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Łącznik prostoliniowy 207"/>
          <p:cNvCxnSpPr/>
          <p:nvPr/>
        </p:nvCxnSpPr>
        <p:spPr>
          <a:xfrm>
            <a:off x="648548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Łącznik prostoliniowy 208"/>
          <p:cNvCxnSpPr/>
          <p:nvPr/>
        </p:nvCxnSpPr>
        <p:spPr>
          <a:xfrm flipV="1">
            <a:off x="6516962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Łącznik prostoliniowy 209"/>
          <p:cNvCxnSpPr/>
          <p:nvPr/>
        </p:nvCxnSpPr>
        <p:spPr>
          <a:xfrm flipV="1">
            <a:off x="6502740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Łącznik prostoliniowy 210"/>
          <p:cNvCxnSpPr>
            <a:endCxn id="203" idx="3"/>
          </p:cNvCxnSpPr>
          <p:nvPr/>
        </p:nvCxnSpPr>
        <p:spPr>
          <a:xfrm flipV="1">
            <a:off x="6485488" y="817589"/>
            <a:ext cx="669513" cy="117125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Łącznik prostoliniowy 211"/>
          <p:cNvCxnSpPr/>
          <p:nvPr/>
        </p:nvCxnSpPr>
        <p:spPr>
          <a:xfrm>
            <a:off x="6443502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Łącznik prostoliniowy 212"/>
          <p:cNvCxnSpPr/>
          <p:nvPr/>
        </p:nvCxnSpPr>
        <p:spPr>
          <a:xfrm>
            <a:off x="6434876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Łącznik prostoliniowy 213"/>
          <p:cNvCxnSpPr/>
          <p:nvPr/>
        </p:nvCxnSpPr>
        <p:spPr>
          <a:xfrm>
            <a:off x="648550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pole tekstowe 214"/>
          <p:cNvSpPr txBox="1"/>
          <p:nvPr/>
        </p:nvSpPr>
        <p:spPr>
          <a:xfrm>
            <a:off x="6771232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16" name="pole tekstowe 215"/>
          <p:cNvSpPr txBox="1"/>
          <p:nvPr/>
        </p:nvSpPr>
        <p:spPr>
          <a:xfrm>
            <a:off x="6666208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17" name="pole tekstowe 216"/>
          <p:cNvSpPr txBox="1"/>
          <p:nvPr/>
        </p:nvSpPr>
        <p:spPr>
          <a:xfrm>
            <a:off x="6890442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18" name="pole tekstowe 217"/>
          <p:cNvSpPr txBox="1"/>
          <p:nvPr/>
        </p:nvSpPr>
        <p:spPr>
          <a:xfrm>
            <a:off x="6656692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19" name="pole tekstowe 218"/>
          <p:cNvSpPr txBox="1"/>
          <p:nvPr/>
        </p:nvSpPr>
        <p:spPr>
          <a:xfrm>
            <a:off x="6522192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20" name="pole tekstowe 219"/>
          <p:cNvSpPr txBox="1"/>
          <p:nvPr/>
        </p:nvSpPr>
        <p:spPr>
          <a:xfrm>
            <a:off x="655520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21" name="pole tekstowe 220"/>
          <p:cNvSpPr txBox="1"/>
          <p:nvPr/>
        </p:nvSpPr>
        <p:spPr>
          <a:xfrm>
            <a:off x="691524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22" name="pole tekstowe 221"/>
          <p:cNvSpPr txBox="1"/>
          <p:nvPr/>
        </p:nvSpPr>
        <p:spPr>
          <a:xfrm>
            <a:off x="6627216" y="49817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43" name="pole tekstowe 242"/>
          <p:cNvSpPr txBox="1"/>
          <p:nvPr/>
        </p:nvSpPr>
        <p:spPr>
          <a:xfrm>
            <a:off x="336164" y="449114"/>
            <a:ext cx="891591" cy="5316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stan </a:t>
            </a:r>
          </a:p>
          <a:p>
            <a:pPr algn="ctr"/>
            <a:r>
              <a:rPr lang="pl-PL" sz="1600" dirty="0"/>
              <a:t>aktualny</a:t>
            </a:r>
          </a:p>
        </p:txBody>
      </p:sp>
      <p:cxnSp>
        <p:nvCxnSpPr>
          <p:cNvPr id="30" name="Łącznik prostoliniowy 29"/>
          <p:cNvCxnSpPr/>
          <p:nvPr/>
        </p:nvCxnSpPr>
        <p:spPr>
          <a:xfrm>
            <a:off x="1389994" y="720446"/>
            <a:ext cx="30168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pole tekstowe 243"/>
          <p:cNvSpPr txBox="1"/>
          <p:nvPr/>
        </p:nvSpPr>
        <p:spPr>
          <a:xfrm>
            <a:off x="1043608" y="4386590"/>
            <a:ext cx="798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wejście</a:t>
            </a:r>
          </a:p>
        </p:txBody>
      </p:sp>
      <p:sp>
        <p:nvSpPr>
          <p:cNvPr id="245" name="pole tekstowe 244"/>
          <p:cNvSpPr txBox="1"/>
          <p:nvPr/>
        </p:nvSpPr>
        <p:spPr>
          <a:xfrm>
            <a:off x="7527630" y="4386590"/>
            <a:ext cx="7918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wyjście</a:t>
            </a:r>
          </a:p>
        </p:txBody>
      </p:sp>
      <p:sp>
        <p:nvSpPr>
          <p:cNvPr id="246" name="pole tekstowe 245"/>
          <p:cNvSpPr txBox="1"/>
          <p:nvPr/>
        </p:nvSpPr>
        <p:spPr>
          <a:xfrm>
            <a:off x="6357925" y="3789040"/>
            <a:ext cx="15984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pierwszy bit pary</a:t>
            </a:r>
          </a:p>
        </p:txBody>
      </p:sp>
      <p:sp>
        <p:nvSpPr>
          <p:cNvPr id="247" name="pole tekstowe 246"/>
          <p:cNvSpPr txBox="1"/>
          <p:nvPr/>
        </p:nvSpPr>
        <p:spPr>
          <a:xfrm>
            <a:off x="6318166" y="4818638"/>
            <a:ext cx="13013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drugi bit pary</a:t>
            </a:r>
          </a:p>
        </p:txBody>
      </p:sp>
      <p:cxnSp>
        <p:nvCxnSpPr>
          <p:cNvPr id="225" name="Łącznik prostoliniowy 224"/>
          <p:cNvCxnSpPr/>
          <p:nvPr/>
        </p:nvCxnSpPr>
        <p:spPr>
          <a:xfrm>
            <a:off x="6516216" y="6318612"/>
            <a:ext cx="2088232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Łącznik prostoliniowy 225"/>
          <p:cNvCxnSpPr/>
          <p:nvPr/>
        </p:nvCxnSpPr>
        <p:spPr>
          <a:xfrm>
            <a:off x="6595051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Łącznik prostoliniowy 226"/>
          <p:cNvCxnSpPr/>
          <p:nvPr/>
        </p:nvCxnSpPr>
        <p:spPr>
          <a:xfrm>
            <a:off x="6876256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Łącznik prostoliniowy 227"/>
          <p:cNvCxnSpPr/>
          <p:nvPr/>
        </p:nvCxnSpPr>
        <p:spPr>
          <a:xfrm>
            <a:off x="7164288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Łącznik prostoliniowy 228"/>
          <p:cNvCxnSpPr/>
          <p:nvPr/>
        </p:nvCxnSpPr>
        <p:spPr>
          <a:xfrm>
            <a:off x="7452320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Łącznik prostoliniowy 229"/>
          <p:cNvCxnSpPr/>
          <p:nvPr/>
        </p:nvCxnSpPr>
        <p:spPr>
          <a:xfrm>
            <a:off x="7740352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Łącznik prostoliniowy 230"/>
          <p:cNvCxnSpPr/>
          <p:nvPr/>
        </p:nvCxnSpPr>
        <p:spPr>
          <a:xfrm>
            <a:off x="8028384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Łącznik prostoliniowy 231"/>
          <p:cNvCxnSpPr/>
          <p:nvPr/>
        </p:nvCxnSpPr>
        <p:spPr>
          <a:xfrm>
            <a:off x="8316416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pole tekstowe 232"/>
          <p:cNvSpPr txBox="1"/>
          <p:nvPr/>
        </p:nvSpPr>
        <p:spPr>
          <a:xfrm>
            <a:off x="6372200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00</a:t>
            </a:r>
          </a:p>
        </p:txBody>
      </p:sp>
      <p:sp>
        <p:nvSpPr>
          <p:cNvPr id="234" name="pole tekstowe 233"/>
          <p:cNvSpPr txBox="1"/>
          <p:nvPr/>
        </p:nvSpPr>
        <p:spPr>
          <a:xfrm>
            <a:off x="8364963" y="6318612"/>
            <a:ext cx="5275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czas</a:t>
            </a:r>
          </a:p>
        </p:txBody>
      </p:sp>
      <p:sp>
        <p:nvSpPr>
          <p:cNvPr id="202" name="pole tekstowe 201"/>
          <p:cNvSpPr txBox="1"/>
          <p:nvPr/>
        </p:nvSpPr>
        <p:spPr>
          <a:xfrm>
            <a:off x="6659928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10</a:t>
            </a:r>
          </a:p>
        </p:txBody>
      </p:sp>
      <p:sp>
        <p:nvSpPr>
          <p:cNvPr id="3" name="Elipsa 2"/>
          <p:cNvSpPr>
            <a:spLocks noChangeAspect="1"/>
          </p:cNvSpPr>
          <p:nvPr/>
        </p:nvSpPr>
        <p:spPr>
          <a:xfrm>
            <a:off x="3422160" y="1338480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5" name="pole tekstowe 234"/>
          <p:cNvSpPr txBox="1"/>
          <p:nvPr/>
        </p:nvSpPr>
        <p:spPr>
          <a:xfrm>
            <a:off x="5868144" y="39330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236" name="pole tekstowe 235"/>
          <p:cNvSpPr txBox="1"/>
          <p:nvPr/>
        </p:nvSpPr>
        <p:spPr>
          <a:xfrm>
            <a:off x="6934312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10</a:t>
            </a:r>
          </a:p>
        </p:txBody>
      </p:sp>
      <p:sp>
        <p:nvSpPr>
          <p:cNvPr id="127" name="Elipsa 126"/>
          <p:cNvSpPr>
            <a:spLocks noChangeAspect="1"/>
          </p:cNvSpPr>
          <p:nvPr/>
        </p:nvSpPr>
        <p:spPr>
          <a:xfrm>
            <a:off x="4860032" y="1986537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8" name="Elipsa 127"/>
          <p:cNvSpPr>
            <a:spLocks noChangeAspect="1"/>
          </p:cNvSpPr>
          <p:nvPr/>
        </p:nvSpPr>
        <p:spPr>
          <a:xfrm>
            <a:off x="486003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Elipsa 8"/>
          <p:cNvSpPr>
            <a:spLocks noChangeAspect="1"/>
          </p:cNvSpPr>
          <p:nvPr/>
        </p:nvSpPr>
        <p:spPr>
          <a:xfrm>
            <a:off x="4142240" y="2634624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4" name="pole tekstowe 223"/>
          <p:cNvSpPr txBox="1"/>
          <p:nvPr/>
        </p:nvSpPr>
        <p:spPr>
          <a:xfrm>
            <a:off x="7249640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00</a:t>
            </a:r>
          </a:p>
        </p:txBody>
      </p:sp>
      <p:sp>
        <p:nvSpPr>
          <p:cNvPr id="130" name="Elipsa 129"/>
          <p:cNvSpPr>
            <a:spLocks noChangeAspect="1"/>
          </p:cNvSpPr>
          <p:nvPr/>
        </p:nvSpPr>
        <p:spPr>
          <a:xfrm>
            <a:off x="5580112" y="1338465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7" name="pole tekstowe 236"/>
          <p:cNvSpPr txBox="1"/>
          <p:nvPr/>
        </p:nvSpPr>
        <p:spPr>
          <a:xfrm>
            <a:off x="7564968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01</a:t>
            </a:r>
          </a:p>
        </p:txBody>
      </p:sp>
      <p:sp>
        <p:nvSpPr>
          <p:cNvPr id="173" name="Elipsa 172"/>
          <p:cNvSpPr>
            <a:spLocks noChangeAspect="1"/>
          </p:cNvSpPr>
          <p:nvPr/>
        </p:nvSpPr>
        <p:spPr>
          <a:xfrm>
            <a:off x="6341472" y="1986537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8" name="pole tekstowe 237"/>
          <p:cNvSpPr txBox="1"/>
          <p:nvPr/>
        </p:nvSpPr>
        <p:spPr>
          <a:xfrm>
            <a:off x="7825704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11</a:t>
            </a:r>
          </a:p>
        </p:txBody>
      </p:sp>
      <p:sp>
        <p:nvSpPr>
          <p:cNvPr id="203" name="Elipsa 202"/>
          <p:cNvSpPr>
            <a:spLocks noChangeAspect="1"/>
          </p:cNvSpPr>
          <p:nvPr/>
        </p:nvSpPr>
        <p:spPr>
          <a:xfrm>
            <a:off x="7133575" y="692711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9" name="pole tekstowe 238"/>
          <p:cNvSpPr txBox="1"/>
          <p:nvPr/>
        </p:nvSpPr>
        <p:spPr>
          <a:xfrm>
            <a:off x="8113736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240" name="Elipsa 239"/>
          <p:cNvSpPr>
            <a:spLocks noChangeAspect="1"/>
          </p:cNvSpPr>
          <p:nvPr/>
        </p:nvSpPr>
        <p:spPr>
          <a:xfrm>
            <a:off x="7862987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1" name="Elipsa 240"/>
          <p:cNvSpPr>
            <a:spLocks noChangeAspect="1"/>
          </p:cNvSpPr>
          <p:nvPr/>
        </p:nvSpPr>
        <p:spPr>
          <a:xfrm>
            <a:off x="7862972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2" name="Elipsa 241"/>
          <p:cNvSpPr>
            <a:spLocks noChangeAspect="1"/>
          </p:cNvSpPr>
          <p:nvPr/>
        </p:nvSpPr>
        <p:spPr>
          <a:xfrm>
            <a:off x="7862972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8" name="Elipsa 247"/>
          <p:cNvSpPr>
            <a:spLocks noChangeAspect="1"/>
          </p:cNvSpPr>
          <p:nvPr/>
        </p:nvSpPr>
        <p:spPr>
          <a:xfrm>
            <a:off x="7862972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49" name="Łącznik prostoliniowy 248"/>
          <p:cNvCxnSpPr/>
          <p:nvPr/>
        </p:nvCxnSpPr>
        <p:spPr>
          <a:xfrm>
            <a:off x="7212612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Łącznik prostoliniowy 249"/>
          <p:cNvCxnSpPr/>
          <p:nvPr/>
        </p:nvCxnSpPr>
        <p:spPr>
          <a:xfrm>
            <a:off x="7214900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Łącznik prostoliniowy 250"/>
          <p:cNvCxnSpPr/>
          <p:nvPr/>
        </p:nvCxnSpPr>
        <p:spPr>
          <a:xfrm flipV="1">
            <a:off x="7246374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Łącznik prostoliniowy 251"/>
          <p:cNvCxnSpPr/>
          <p:nvPr/>
        </p:nvCxnSpPr>
        <p:spPr>
          <a:xfrm flipV="1">
            <a:off x="7232152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Łącznik prostoliniowy 252"/>
          <p:cNvCxnSpPr>
            <a:endCxn id="240" idx="3"/>
          </p:cNvCxnSpPr>
          <p:nvPr/>
        </p:nvCxnSpPr>
        <p:spPr>
          <a:xfrm flipV="1">
            <a:off x="7214900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Łącznik prostoliniowy 253"/>
          <p:cNvCxnSpPr/>
          <p:nvPr/>
        </p:nvCxnSpPr>
        <p:spPr>
          <a:xfrm>
            <a:off x="7214915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pole tekstowe 254"/>
          <p:cNvSpPr txBox="1"/>
          <p:nvPr/>
        </p:nvSpPr>
        <p:spPr>
          <a:xfrm>
            <a:off x="7500644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56" name="pole tekstowe 255"/>
          <p:cNvSpPr txBox="1"/>
          <p:nvPr/>
        </p:nvSpPr>
        <p:spPr>
          <a:xfrm>
            <a:off x="7395620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57" name="pole tekstowe 256"/>
          <p:cNvSpPr txBox="1"/>
          <p:nvPr/>
        </p:nvSpPr>
        <p:spPr>
          <a:xfrm>
            <a:off x="7619854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58" name="pole tekstowe 257"/>
          <p:cNvSpPr txBox="1"/>
          <p:nvPr/>
        </p:nvSpPr>
        <p:spPr>
          <a:xfrm>
            <a:off x="7386104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59" name="pole tekstowe 258"/>
          <p:cNvSpPr txBox="1"/>
          <p:nvPr/>
        </p:nvSpPr>
        <p:spPr>
          <a:xfrm>
            <a:off x="7251604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60" name="pole tekstowe 259"/>
          <p:cNvSpPr txBox="1"/>
          <p:nvPr/>
        </p:nvSpPr>
        <p:spPr>
          <a:xfrm>
            <a:off x="728462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61" name="pole tekstowe 260"/>
          <p:cNvSpPr txBox="1"/>
          <p:nvPr/>
        </p:nvSpPr>
        <p:spPr>
          <a:xfrm>
            <a:off x="764466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62" name="pole tekstowe 261"/>
          <p:cNvSpPr txBox="1"/>
          <p:nvPr/>
        </p:nvSpPr>
        <p:spPr>
          <a:xfrm>
            <a:off x="7356628" y="49817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cxnSp>
        <p:nvCxnSpPr>
          <p:cNvPr id="263" name="Łącznik prostoliniowy 262"/>
          <p:cNvCxnSpPr/>
          <p:nvPr/>
        </p:nvCxnSpPr>
        <p:spPr>
          <a:xfrm>
            <a:off x="7172914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Łącznik prostoliniowy 263"/>
          <p:cNvCxnSpPr/>
          <p:nvPr/>
        </p:nvCxnSpPr>
        <p:spPr>
          <a:xfrm>
            <a:off x="7164288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Prostokąt zaokrąglony 264"/>
          <p:cNvSpPr/>
          <p:nvPr/>
        </p:nvSpPr>
        <p:spPr>
          <a:xfrm>
            <a:off x="4058428" y="6237312"/>
            <a:ext cx="1771018" cy="41985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>
                <a:solidFill>
                  <a:schemeClr val="accent1">
                    <a:lumMod val="50000"/>
                  </a:schemeClr>
                </a:solidFill>
              </a:rPr>
              <a:t>Krok 13</a:t>
            </a:r>
          </a:p>
        </p:txBody>
      </p:sp>
    </p:spTree>
    <p:extLst>
      <p:ext uri="{BB962C8B-B14F-4D97-AF65-F5344CB8AC3E}">
        <p14:creationId xmlns:p14="http://schemas.microsoft.com/office/powerpoint/2010/main" val="2203693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>
            <a:spLocks noChangeAspect="1"/>
          </p:cNvSpPr>
          <p:nvPr/>
        </p:nvSpPr>
        <p:spPr>
          <a:xfrm>
            <a:off x="342217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Elipsa 3"/>
          <p:cNvSpPr>
            <a:spLocks noChangeAspect="1"/>
          </p:cNvSpPr>
          <p:nvPr/>
        </p:nvSpPr>
        <p:spPr>
          <a:xfrm>
            <a:off x="342216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Elipsa 4"/>
          <p:cNvSpPr>
            <a:spLocks noChangeAspect="1"/>
          </p:cNvSpPr>
          <p:nvPr/>
        </p:nvSpPr>
        <p:spPr>
          <a:xfrm>
            <a:off x="3422160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Elipsa 5"/>
          <p:cNvSpPr>
            <a:spLocks noChangeAspect="1"/>
          </p:cNvSpPr>
          <p:nvPr/>
        </p:nvSpPr>
        <p:spPr>
          <a:xfrm>
            <a:off x="414225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Elipsa 6"/>
          <p:cNvSpPr>
            <a:spLocks noChangeAspect="1"/>
          </p:cNvSpPr>
          <p:nvPr/>
        </p:nvSpPr>
        <p:spPr>
          <a:xfrm>
            <a:off x="4142240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Elipsa 7"/>
          <p:cNvSpPr>
            <a:spLocks noChangeAspect="1"/>
          </p:cNvSpPr>
          <p:nvPr/>
        </p:nvSpPr>
        <p:spPr>
          <a:xfrm>
            <a:off x="414224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Elipsa 9"/>
          <p:cNvSpPr>
            <a:spLocks noChangeAspect="1"/>
          </p:cNvSpPr>
          <p:nvPr/>
        </p:nvSpPr>
        <p:spPr>
          <a:xfrm>
            <a:off x="2702095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Elipsa 10"/>
          <p:cNvSpPr>
            <a:spLocks noChangeAspect="1"/>
          </p:cNvSpPr>
          <p:nvPr/>
        </p:nvSpPr>
        <p:spPr>
          <a:xfrm>
            <a:off x="2702080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Elipsa 11"/>
          <p:cNvSpPr>
            <a:spLocks noChangeAspect="1"/>
          </p:cNvSpPr>
          <p:nvPr/>
        </p:nvSpPr>
        <p:spPr>
          <a:xfrm>
            <a:off x="2702080" y="1986537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Elipsa 17"/>
          <p:cNvSpPr>
            <a:spLocks noChangeAspect="1"/>
          </p:cNvSpPr>
          <p:nvPr/>
        </p:nvSpPr>
        <p:spPr>
          <a:xfrm>
            <a:off x="2702080" y="263691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2" name="Łącznik prostoliniowy 21"/>
          <p:cNvCxnSpPr/>
          <p:nvPr/>
        </p:nvCxnSpPr>
        <p:spPr>
          <a:xfrm>
            <a:off x="277180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oliniowy 22"/>
          <p:cNvCxnSpPr/>
          <p:nvPr/>
        </p:nvCxnSpPr>
        <p:spPr>
          <a:xfrm>
            <a:off x="349188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oliniowy 23"/>
          <p:cNvCxnSpPr/>
          <p:nvPr/>
        </p:nvCxnSpPr>
        <p:spPr>
          <a:xfrm>
            <a:off x="349416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oliniowy 24"/>
          <p:cNvCxnSpPr/>
          <p:nvPr/>
        </p:nvCxnSpPr>
        <p:spPr>
          <a:xfrm>
            <a:off x="277408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oliniowy 38"/>
          <p:cNvCxnSpPr>
            <a:stCxn id="11" idx="1"/>
            <a:endCxn id="4" idx="1"/>
          </p:cNvCxnSpPr>
          <p:nvPr/>
        </p:nvCxnSpPr>
        <p:spPr>
          <a:xfrm>
            <a:off x="2723506" y="1359891"/>
            <a:ext cx="720080" cy="6480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oliniowy 41"/>
          <p:cNvCxnSpPr>
            <a:stCxn id="12" idx="7"/>
            <a:endCxn id="2" idx="3"/>
          </p:cNvCxnSpPr>
          <p:nvPr/>
        </p:nvCxnSpPr>
        <p:spPr>
          <a:xfrm flipV="1">
            <a:off x="2826958" y="817589"/>
            <a:ext cx="616643" cy="11903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oliniowy 45"/>
          <p:cNvCxnSpPr/>
          <p:nvPr/>
        </p:nvCxnSpPr>
        <p:spPr>
          <a:xfrm flipV="1">
            <a:off x="2813880" y="1438654"/>
            <a:ext cx="646928" cy="57490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oliniowy 48"/>
          <p:cNvCxnSpPr/>
          <p:nvPr/>
        </p:nvCxnSpPr>
        <p:spPr>
          <a:xfrm flipV="1">
            <a:off x="2801110" y="2059734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oliniowy 49"/>
          <p:cNvCxnSpPr/>
          <p:nvPr/>
        </p:nvCxnSpPr>
        <p:spPr>
          <a:xfrm flipV="1">
            <a:off x="3525642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oliniowy 50"/>
          <p:cNvCxnSpPr/>
          <p:nvPr/>
        </p:nvCxnSpPr>
        <p:spPr>
          <a:xfrm flipV="1">
            <a:off x="3511420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oliniowy 51"/>
          <p:cNvCxnSpPr>
            <a:endCxn id="6" idx="3"/>
          </p:cNvCxnSpPr>
          <p:nvPr/>
        </p:nvCxnSpPr>
        <p:spPr>
          <a:xfrm flipV="1">
            <a:off x="3494168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Łącznik prostoliniowy 54"/>
          <p:cNvCxnSpPr/>
          <p:nvPr/>
        </p:nvCxnSpPr>
        <p:spPr>
          <a:xfrm>
            <a:off x="3452182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Łącznik prostoliniowy 56"/>
          <p:cNvCxnSpPr/>
          <p:nvPr/>
        </p:nvCxnSpPr>
        <p:spPr>
          <a:xfrm>
            <a:off x="3443556" y="1390236"/>
            <a:ext cx="793232" cy="136929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Łącznik prostoliniowy 57"/>
          <p:cNvCxnSpPr/>
          <p:nvPr/>
        </p:nvCxnSpPr>
        <p:spPr>
          <a:xfrm>
            <a:off x="2808592" y="1438654"/>
            <a:ext cx="669498" cy="12467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Łącznik prostoliniowy 58"/>
          <p:cNvCxnSpPr/>
          <p:nvPr/>
        </p:nvCxnSpPr>
        <p:spPr>
          <a:xfrm>
            <a:off x="277410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Łącznik prostoliniowy 59"/>
          <p:cNvCxnSpPr/>
          <p:nvPr/>
        </p:nvCxnSpPr>
        <p:spPr>
          <a:xfrm>
            <a:off x="349418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upa 103"/>
          <p:cNvGrpSpPr/>
          <p:nvPr/>
        </p:nvGrpSpPr>
        <p:grpSpPr>
          <a:xfrm>
            <a:off x="2058056" y="3140968"/>
            <a:ext cx="4175320" cy="2814485"/>
            <a:chOff x="2195736" y="3789040"/>
            <a:chExt cx="4175320" cy="2814485"/>
          </a:xfrm>
        </p:grpSpPr>
        <p:sp>
          <p:nvSpPr>
            <p:cNvPr id="61" name="Prostokąt 60"/>
            <p:cNvSpPr/>
            <p:nvPr/>
          </p:nvSpPr>
          <p:spPr>
            <a:xfrm>
              <a:off x="3329877" y="4941168"/>
              <a:ext cx="448891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2" name="Prostokąt 61"/>
            <p:cNvSpPr/>
            <p:nvPr/>
          </p:nvSpPr>
          <p:spPr>
            <a:xfrm>
              <a:off x="4554013" y="4941168"/>
              <a:ext cx="448891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grpSp>
          <p:nvGrpSpPr>
            <p:cNvPr id="67" name="Grupa 66"/>
            <p:cNvGrpSpPr/>
            <p:nvPr/>
          </p:nvGrpSpPr>
          <p:grpSpPr>
            <a:xfrm>
              <a:off x="3977415" y="5881840"/>
              <a:ext cx="283464" cy="283464"/>
              <a:chOff x="1115625" y="4581137"/>
              <a:chExt cx="283464" cy="283464"/>
            </a:xfrm>
          </p:grpSpPr>
          <p:sp>
            <p:nvSpPr>
              <p:cNvPr id="63" name="Elipsa 62"/>
              <p:cNvSpPr>
                <a:spLocks noChangeAspect="1"/>
              </p:cNvSpPr>
              <p:nvPr/>
            </p:nvSpPr>
            <p:spPr>
              <a:xfrm>
                <a:off x="1115625" y="4581137"/>
                <a:ext cx="283464" cy="28346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65" name="Łącznik prostoliniowy 64"/>
              <p:cNvCxnSpPr/>
              <p:nvPr/>
            </p:nvCxnSpPr>
            <p:spPr>
              <a:xfrm>
                <a:off x="1261418" y="4612672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Łącznik prostoliniowy 65"/>
              <p:cNvCxnSpPr/>
              <p:nvPr/>
            </p:nvCxnSpPr>
            <p:spPr>
              <a:xfrm rot="16200000">
                <a:off x="1252888" y="4604786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upa 67"/>
            <p:cNvGrpSpPr/>
            <p:nvPr/>
          </p:nvGrpSpPr>
          <p:grpSpPr>
            <a:xfrm>
              <a:off x="3972847" y="4221088"/>
              <a:ext cx="283464" cy="283464"/>
              <a:chOff x="1115625" y="4581137"/>
              <a:chExt cx="283464" cy="283464"/>
            </a:xfrm>
          </p:grpSpPr>
          <p:sp>
            <p:nvSpPr>
              <p:cNvPr id="69" name="Elipsa 68"/>
              <p:cNvSpPr>
                <a:spLocks noChangeAspect="1"/>
              </p:cNvSpPr>
              <p:nvPr/>
            </p:nvSpPr>
            <p:spPr>
              <a:xfrm>
                <a:off x="1115625" y="4581137"/>
                <a:ext cx="283464" cy="28346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70" name="Łącznik prostoliniowy 69"/>
              <p:cNvCxnSpPr/>
              <p:nvPr/>
            </p:nvCxnSpPr>
            <p:spPr>
              <a:xfrm>
                <a:off x="1261418" y="4612672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Łącznik prostoliniowy 70"/>
              <p:cNvCxnSpPr/>
              <p:nvPr/>
            </p:nvCxnSpPr>
            <p:spPr>
              <a:xfrm rot="16200000">
                <a:off x="1252888" y="4604786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Łącznik prostoliniowy 72"/>
            <p:cNvCxnSpPr>
              <a:stCxn id="61" idx="3"/>
              <a:endCxn id="62" idx="1"/>
            </p:cNvCxnSpPr>
            <p:nvPr/>
          </p:nvCxnSpPr>
          <p:spPr>
            <a:xfrm>
              <a:off x="3778768" y="5193196"/>
              <a:ext cx="775245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Łącznik prostoliniowy 73"/>
            <p:cNvCxnSpPr/>
            <p:nvPr/>
          </p:nvCxnSpPr>
          <p:spPr>
            <a:xfrm>
              <a:off x="4116863" y="5193196"/>
              <a:ext cx="0" cy="684075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Łącznik prostoliniowy 78"/>
            <p:cNvCxnSpPr>
              <a:endCxn id="61" idx="1"/>
            </p:cNvCxnSpPr>
            <p:nvPr/>
          </p:nvCxnSpPr>
          <p:spPr>
            <a:xfrm>
              <a:off x="2195736" y="5193196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Łącznik prostoliniowy 79"/>
            <p:cNvCxnSpPr/>
            <p:nvPr/>
          </p:nvCxnSpPr>
          <p:spPr>
            <a:xfrm>
              <a:off x="2842664" y="6021288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Łącznik prostoliniowy 80"/>
            <p:cNvCxnSpPr/>
            <p:nvPr/>
          </p:nvCxnSpPr>
          <p:spPr>
            <a:xfrm>
              <a:off x="2842664" y="4365104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Łącznik prostoliniowy 82"/>
            <p:cNvCxnSpPr/>
            <p:nvPr/>
          </p:nvCxnSpPr>
          <p:spPr>
            <a:xfrm>
              <a:off x="2842664" y="4370607"/>
              <a:ext cx="0" cy="16506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Łącznik prostoliniowy 84"/>
            <p:cNvCxnSpPr/>
            <p:nvPr/>
          </p:nvCxnSpPr>
          <p:spPr>
            <a:xfrm>
              <a:off x="4254706" y="6021288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Łącznik prostoliniowy 85"/>
            <p:cNvCxnSpPr/>
            <p:nvPr/>
          </p:nvCxnSpPr>
          <p:spPr>
            <a:xfrm>
              <a:off x="4247391" y="4365104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Łącznik prostoliniowy 86"/>
            <p:cNvCxnSpPr/>
            <p:nvPr/>
          </p:nvCxnSpPr>
          <p:spPr>
            <a:xfrm>
              <a:off x="5377574" y="4365104"/>
              <a:ext cx="0" cy="16506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Łącznik prostoliniowy 87"/>
            <p:cNvCxnSpPr/>
            <p:nvPr/>
          </p:nvCxnSpPr>
          <p:spPr>
            <a:xfrm>
              <a:off x="5008474" y="5199940"/>
              <a:ext cx="3691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Łącznik prostoliniowy 89"/>
            <p:cNvCxnSpPr/>
            <p:nvPr/>
          </p:nvCxnSpPr>
          <p:spPr>
            <a:xfrm>
              <a:off x="4124178" y="3789040"/>
              <a:ext cx="0" cy="4320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oliniowy 92"/>
            <p:cNvCxnSpPr/>
            <p:nvPr/>
          </p:nvCxnSpPr>
          <p:spPr>
            <a:xfrm>
              <a:off x="4124178" y="6165304"/>
              <a:ext cx="0" cy="4320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Łącznik prostoliniowy 93"/>
            <p:cNvCxnSpPr/>
            <p:nvPr/>
          </p:nvCxnSpPr>
          <p:spPr>
            <a:xfrm>
              <a:off x="4120220" y="3789040"/>
              <a:ext cx="18542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Łącznik prostoliniowy 95"/>
            <p:cNvCxnSpPr/>
            <p:nvPr/>
          </p:nvCxnSpPr>
          <p:spPr>
            <a:xfrm>
              <a:off x="4138808" y="6597352"/>
              <a:ext cx="18542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Łącznik prostoliniowy 96"/>
            <p:cNvCxnSpPr/>
            <p:nvPr/>
          </p:nvCxnSpPr>
          <p:spPr>
            <a:xfrm>
              <a:off x="5975583" y="3795785"/>
              <a:ext cx="0" cy="1145383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Łącznik prostoliniowy 98"/>
            <p:cNvCxnSpPr/>
            <p:nvPr/>
          </p:nvCxnSpPr>
          <p:spPr>
            <a:xfrm>
              <a:off x="5967126" y="5458142"/>
              <a:ext cx="0" cy="1145383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Łącznik prostoliniowy 100"/>
            <p:cNvCxnSpPr/>
            <p:nvPr/>
          </p:nvCxnSpPr>
          <p:spPr>
            <a:xfrm>
              <a:off x="5971625" y="4941168"/>
              <a:ext cx="39943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Łącznik prostoliniowy 102"/>
            <p:cNvCxnSpPr/>
            <p:nvPr/>
          </p:nvCxnSpPr>
          <p:spPr>
            <a:xfrm>
              <a:off x="5971625" y="5445224"/>
              <a:ext cx="39943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pole tekstowe 104"/>
          <p:cNvSpPr txBox="1"/>
          <p:nvPr/>
        </p:nvSpPr>
        <p:spPr>
          <a:xfrm>
            <a:off x="4423687" y="4267564"/>
            <a:ext cx="468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Rp2</a:t>
            </a:r>
          </a:p>
        </p:txBody>
      </p:sp>
      <p:sp>
        <p:nvSpPr>
          <p:cNvPr id="106" name="pole tekstowe 105"/>
          <p:cNvSpPr txBox="1"/>
          <p:nvPr/>
        </p:nvSpPr>
        <p:spPr>
          <a:xfrm>
            <a:off x="3178285" y="4273351"/>
            <a:ext cx="468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Rp1</a:t>
            </a:r>
          </a:p>
        </p:txBody>
      </p:sp>
      <p:sp>
        <p:nvSpPr>
          <p:cNvPr id="107" name="pole tekstowe 106"/>
          <p:cNvSpPr txBox="1"/>
          <p:nvPr/>
        </p:nvSpPr>
        <p:spPr>
          <a:xfrm>
            <a:off x="1681047" y="54868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0    0</a:t>
            </a:r>
          </a:p>
        </p:txBody>
      </p:sp>
      <p:sp>
        <p:nvSpPr>
          <p:cNvPr id="108" name="pole tekstowe 107"/>
          <p:cNvSpPr txBox="1"/>
          <p:nvPr/>
        </p:nvSpPr>
        <p:spPr>
          <a:xfrm>
            <a:off x="1681047" y="118746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1    0</a:t>
            </a:r>
          </a:p>
        </p:txBody>
      </p:sp>
      <p:sp>
        <p:nvSpPr>
          <p:cNvPr id="109" name="pole tekstowe 108"/>
          <p:cNvSpPr txBox="1"/>
          <p:nvPr/>
        </p:nvSpPr>
        <p:spPr>
          <a:xfrm>
            <a:off x="1681047" y="184482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0    1</a:t>
            </a:r>
          </a:p>
        </p:txBody>
      </p:sp>
      <p:sp>
        <p:nvSpPr>
          <p:cNvPr id="110" name="pole tekstowe 109"/>
          <p:cNvSpPr txBox="1"/>
          <p:nvPr/>
        </p:nvSpPr>
        <p:spPr>
          <a:xfrm>
            <a:off x="1681047" y="248360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1    1</a:t>
            </a:r>
          </a:p>
        </p:txBody>
      </p:sp>
      <p:sp>
        <p:nvSpPr>
          <p:cNvPr id="111" name="pole tekstowe 110"/>
          <p:cNvSpPr txBox="1"/>
          <p:nvPr/>
        </p:nvSpPr>
        <p:spPr>
          <a:xfrm>
            <a:off x="1547664" y="260648"/>
            <a:ext cx="912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Rp1    Rp2</a:t>
            </a:r>
          </a:p>
        </p:txBody>
      </p:sp>
      <p:sp>
        <p:nvSpPr>
          <p:cNvPr id="78" name="pole tekstowe 77"/>
          <p:cNvSpPr txBox="1"/>
          <p:nvPr/>
        </p:nvSpPr>
        <p:spPr>
          <a:xfrm>
            <a:off x="295480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2" name="pole tekstowe 81"/>
          <p:cNvSpPr txBox="1"/>
          <p:nvPr/>
        </p:nvSpPr>
        <p:spPr>
          <a:xfrm>
            <a:off x="367488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4" name="pole tekstowe 83"/>
          <p:cNvSpPr txBox="1"/>
          <p:nvPr/>
        </p:nvSpPr>
        <p:spPr>
          <a:xfrm>
            <a:off x="3779912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9" name="pole tekstowe 88"/>
          <p:cNvSpPr txBox="1"/>
          <p:nvPr/>
        </p:nvSpPr>
        <p:spPr>
          <a:xfrm>
            <a:off x="3081098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95" name="pole tekstowe 94"/>
          <p:cNvSpPr txBox="1"/>
          <p:nvPr/>
        </p:nvSpPr>
        <p:spPr>
          <a:xfrm>
            <a:off x="2987824" y="76470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98" name="pole tekstowe 97"/>
          <p:cNvSpPr txBox="1"/>
          <p:nvPr/>
        </p:nvSpPr>
        <p:spPr>
          <a:xfrm>
            <a:off x="3674888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02" name="pole tekstowe 101"/>
          <p:cNvSpPr txBox="1"/>
          <p:nvPr/>
        </p:nvSpPr>
        <p:spPr>
          <a:xfrm>
            <a:off x="3179042" y="157585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2" name="pole tekstowe 111"/>
          <p:cNvSpPr txBox="1"/>
          <p:nvPr/>
        </p:nvSpPr>
        <p:spPr>
          <a:xfrm>
            <a:off x="3899122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3" name="pole tekstowe 112"/>
          <p:cNvSpPr txBox="1"/>
          <p:nvPr/>
        </p:nvSpPr>
        <p:spPr>
          <a:xfrm>
            <a:off x="2945292" y="244501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4" name="pole tekstowe 113"/>
          <p:cNvSpPr txBox="1"/>
          <p:nvPr/>
        </p:nvSpPr>
        <p:spPr>
          <a:xfrm>
            <a:off x="3665372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5" name="pole tekstowe 114"/>
          <p:cNvSpPr txBox="1"/>
          <p:nvPr/>
        </p:nvSpPr>
        <p:spPr>
          <a:xfrm>
            <a:off x="2843808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16" name="pole tekstowe 115"/>
          <p:cNvSpPr txBox="1"/>
          <p:nvPr/>
        </p:nvSpPr>
        <p:spPr>
          <a:xfrm>
            <a:off x="3530872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18" name="pole tekstowe 117"/>
          <p:cNvSpPr txBox="1"/>
          <p:nvPr/>
        </p:nvSpPr>
        <p:spPr>
          <a:xfrm>
            <a:off x="283205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19" name="pole tekstowe 118"/>
          <p:cNvSpPr txBox="1"/>
          <p:nvPr/>
        </p:nvSpPr>
        <p:spPr>
          <a:xfrm>
            <a:off x="324284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20" name="pole tekstowe 119"/>
          <p:cNvSpPr txBox="1"/>
          <p:nvPr/>
        </p:nvSpPr>
        <p:spPr>
          <a:xfrm>
            <a:off x="356388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21" name="pole tekstowe 120"/>
          <p:cNvSpPr txBox="1"/>
          <p:nvPr/>
        </p:nvSpPr>
        <p:spPr>
          <a:xfrm>
            <a:off x="392392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cxnSp>
        <p:nvCxnSpPr>
          <p:cNvPr id="17" name="Łącznik prostoliniowy 16"/>
          <p:cNvCxnSpPr/>
          <p:nvPr/>
        </p:nvCxnSpPr>
        <p:spPr>
          <a:xfrm>
            <a:off x="6519537" y="4531739"/>
            <a:ext cx="86409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oliniowy 25"/>
          <p:cNvCxnSpPr/>
          <p:nvPr/>
        </p:nvCxnSpPr>
        <p:spPr>
          <a:xfrm flipV="1">
            <a:off x="6234520" y="4550064"/>
            <a:ext cx="288032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Dowolny kształt 28"/>
          <p:cNvSpPr/>
          <p:nvPr/>
        </p:nvSpPr>
        <p:spPr>
          <a:xfrm>
            <a:off x="6306528" y="4334712"/>
            <a:ext cx="106325" cy="390432"/>
          </a:xfrm>
          <a:custGeom>
            <a:avLst/>
            <a:gdLst>
              <a:gd name="connsiteX0" fmla="*/ 350887 w 350887"/>
              <a:gd name="connsiteY0" fmla="*/ 0 h 1435395"/>
              <a:gd name="connsiteX1" fmla="*/ 13 w 350887"/>
              <a:gd name="connsiteY1" fmla="*/ 723014 h 1435395"/>
              <a:gd name="connsiteX2" fmla="*/ 340255 w 350887"/>
              <a:gd name="connsiteY2" fmla="*/ 1435395 h 1435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0887" h="1435395">
                <a:moveTo>
                  <a:pt x="350887" y="0"/>
                </a:moveTo>
                <a:cubicBezTo>
                  <a:pt x="176336" y="241891"/>
                  <a:pt x="1785" y="483782"/>
                  <a:pt x="13" y="723014"/>
                </a:cubicBezTo>
                <a:cubicBezTo>
                  <a:pt x="-1759" y="962246"/>
                  <a:pt x="169248" y="1198820"/>
                  <a:pt x="340255" y="1435395"/>
                </a:cubicBezTo>
              </a:path>
            </a:pathLst>
          </a:custGeom>
          <a:noFill/>
          <a:ln w="952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" name="pole tekstowe 121"/>
          <p:cNvSpPr txBox="1"/>
          <p:nvPr/>
        </p:nvSpPr>
        <p:spPr>
          <a:xfrm>
            <a:off x="3268538" y="448919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23" name="pole tekstowe 122"/>
          <p:cNvSpPr txBox="1"/>
          <p:nvPr/>
        </p:nvSpPr>
        <p:spPr>
          <a:xfrm>
            <a:off x="4492674" y="44916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24" name="pole tekstowe 123"/>
          <p:cNvSpPr txBox="1"/>
          <p:nvPr/>
        </p:nvSpPr>
        <p:spPr>
          <a:xfrm>
            <a:off x="2188418" y="41490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25" name="Elipsa 124"/>
          <p:cNvSpPr>
            <a:spLocks noChangeAspect="1"/>
          </p:cNvSpPr>
          <p:nvPr/>
        </p:nvSpPr>
        <p:spPr>
          <a:xfrm>
            <a:off x="486004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6" name="Elipsa 125"/>
          <p:cNvSpPr>
            <a:spLocks noChangeAspect="1"/>
          </p:cNvSpPr>
          <p:nvPr/>
        </p:nvSpPr>
        <p:spPr>
          <a:xfrm>
            <a:off x="486003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9" name="Elipsa 128"/>
          <p:cNvSpPr>
            <a:spLocks noChangeAspect="1"/>
          </p:cNvSpPr>
          <p:nvPr/>
        </p:nvSpPr>
        <p:spPr>
          <a:xfrm>
            <a:off x="558012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1" name="Elipsa 130"/>
          <p:cNvSpPr>
            <a:spLocks noChangeAspect="1"/>
          </p:cNvSpPr>
          <p:nvPr/>
        </p:nvSpPr>
        <p:spPr>
          <a:xfrm>
            <a:off x="5580112" y="1986537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2" name="Elipsa 131"/>
          <p:cNvSpPr>
            <a:spLocks noChangeAspect="1"/>
          </p:cNvSpPr>
          <p:nvPr/>
        </p:nvSpPr>
        <p:spPr>
          <a:xfrm>
            <a:off x="558011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33" name="Łącznik prostoliniowy 132"/>
          <p:cNvCxnSpPr/>
          <p:nvPr/>
        </p:nvCxnSpPr>
        <p:spPr>
          <a:xfrm>
            <a:off x="4929752" y="764689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Łącznik prostoliniowy 133"/>
          <p:cNvCxnSpPr/>
          <p:nvPr/>
        </p:nvCxnSpPr>
        <p:spPr>
          <a:xfrm>
            <a:off x="4932040" y="2708905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Łącznik prostoliniowy 134"/>
          <p:cNvCxnSpPr/>
          <p:nvPr/>
        </p:nvCxnSpPr>
        <p:spPr>
          <a:xfrm flipV="1">
            <a:off x="4963514" y="1423273"/>
            <a:ext cx="668354" cy="62893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Łącznik prostoliniowy 135"/>
          <p:cNvCxnSpPr/>
          <p:nvPr/>
        </p:nvCxnSpPr>
        <p:spPr>
          <a:xfrm flipV="1">
            <a:off x="4949292" y="206083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Łącznik prostoliniowy 136"/>
          <p:cNvCxnSpPr>
            <a:endCxn id="129" idx="3"/>
          </p:cNvCxnSpPr>
          <p:nvPr/>
        </p:nvCxnSpPr>
        <p:spPr>
          <a:xfrm flipV="1">
            <a:off x="4932040" y="817574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Łącznik prostoliniowy 137"/>
          <p:cNvCxnSpPr/>
          <p:nvPr/>
        </p:nvCxnSpPr>
        <p:spPr>
          <a:xfrm>
            <a:off x="4890054" y="1398847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Łącznik prostoliniowy 138"/>
          <p:cNvCxnSpPr/>
          <p:nvPr/>
        </p:nvCxnSpPr>
        <p:spPr>
          <a:xfrm>
            <a:off x="4881428" y="1390221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Łącznik prostoliniowy 139"/>
          <p:cNvCxnSpPr/>
          <p:nvPr/>
        </p:nvCxnSpPr>
        <p:spPr>
          <a:xfrm>
            <a:off x="4932055" y="764689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pole tekstowe 140"/>
          <p:cNvSpPr txBox="1"/>
          <p:nvPr/>
        </p:nvSpPr>
        <p:spPr>
          <a:xfrm>
            <a:off x="5217784" y="12687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42" name="pole tekstowe 141"/>
          <p:cNvSpPr txBox="1"/>
          <p:nvPr/>
        </p:nvSpPr>
        <p:spPr>
          <a:xfrm>
            <a:off x="5112760" y="71416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43" name="pole tekstowe 142"/>
          <p:cNvSpPr txBox="1"/>
          <p:nvPr/>
        </p:nvSpPr>
        <p:spPr>
          <a:xfrm>
            <a:off x="5336994" y="15838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44" name="pole tekstowe 143"/>
          <p:cNvSpPr txBox="1"/>
          <p:nvPr/>
        </p:nvSpPr>
        <p:spPr>
          <a:xfrm>
            <a:off x="5103244" y="244213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45" name="pole tekstowe 144"/>
          <p:cNvSpPr txBox="1"/>
          <p:nvPr/>
        </p:nvSpPr>
        <p:spPr>
          <a:xfrm>
            <a:off x="4968744" y="114621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46" name="pole tekstowe 145"/>
          <p:cNvSpPr txBox="1"/>
          <p:nvPr/>
        </p:nvSpPr>
        <p:spPr>
          <a:xfrm>
            <a:off x="500176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47" name="pole tekstowe 146"/>
          <p:cNvSpPr txBox="1"/>
          <p:nvPr/>
        </p:nvSpPr>
        <p:spPr>
          <a:xfrm>
            <a:off x="536180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cxnSp>
        <p:nvCxnSpPr>
          <p:cNvPr id="156" name="Łącznik prostoliniowy 155"/>
          <p:cNvCxnSpPr/>
          <p:nvPr/>
        </p:nvCxnSpPr>
        <p:spPr>
          <a:xfrm>
            <a:off x="4188276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Łącznik prostoliniowy 156"/>
          <p:cNvCxnSpPr/>
          <p:nvPr/>
        </p:nvCxnSpPr>
        <p:spPr>
          <a:xfrm>
            <a:off x="4190564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Łącznik prostoliniowy 157"/>
          <p:cNvCxnSpPr/>
          <p:nvPr/>
        </p:nvCxnSpPr>
        <p:spPr>
          <a:xfrm flipV="1">
            <a:off x="4222038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Łącznik prostoliniowy 158"/>
          <p:cNvCxnSpPr/>
          <p:nvPr/>
        </p:nvCxnSpPr>
        <p:spPr>
          <a:xfrm flipV="1">
            <a:off x="4207816" y="2060848"/>
            <a:ext cx="668354" cy="62893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Łącznik prostoliniowy 159"/>
          <p:cNvCxnSpPr/>
          <p:nvPr/>
        </p:nvCxnSpPr>
        <p:spPr>
          <a:xfrm flipV="1">
            <a:off x="4190564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Łącznik prostoliniowy 160"/>
          <p:cNvCxnSpPr/>
          <p:nvPr/>
        </p:nvCxnSpPr>
        <p:spPr>
          <a:xfrm>
            <a:off x="4148578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Łącznik prostoliniowy 161"/>
          <p:cNvCxnSpPr/>
          <p:nvPr/>
        </p:nvCxnSpPr>
        <p:spPr>
          <a:xfrm>
            <a:off x="4139952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Łącznik prostoliniowy 162"/>
          <p:cNvCxnSpPr/>
          <p:nvPr/>
        </p:nvCxnSpPr>
        <p:spPr>
          <a:xfrm>
            <a:off x="4190579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pole tekstowe 163"/>
          <p:cNvSpPr txBox="1"/>
          <p:nvPr/>
        </p:nvSpPr>
        <p:spPr>
          <a:xfrm>
            <a:off x="4476308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65" name="pole tekstowe 164"/>
          <p:cNvSpPr txBox="1"/>
          <p:nvPr/>
        </p:nvSpPr>
        <p:spPr>
          <a:xfrm>
            <a:off x="4371284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66" name="pole tekstowe 165"/>
          <p:cNvSpPr txBox="1"/>
          <p:nvPr/>
        </p:nvSpPr>
        <p:spPr>
          <a:xfrm>
            <a:off x="4595518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67" name="pole tekstowe 166"/>
          <p:cNvSpPr txBox="1"/>
          <p:nvPr/>
        </p:nvSpPr>
        <p:spPr>
          <a:xfrm>
            <a:off x="4361768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68" name="pole tekstowe 167"/>
          <p:cNvSpPr txBox="1"/>
          <p:nvPr/>
        </p:nvSpPr>
        <p:spPr>
          <a:xfrm>
            <a:off x="4227268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69" name="pole tekstowe 168"/>
          <p:cNvSpPr txBox="1"/>
          <p:nvPr/>
        </p:nvSpPr>
        <p:spPr>
          <a:xfrm>
            <a:off x="4260284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70" name="pole tekstowe 169"/>
          <p:cNvSpPr txBox="1"/>
          <p:nvPr/>
        </p:nvSpPr>
        <p:spPr>
          <a:xfrm>
            <a:off x="4620324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71" name="Elipsa 170"/>
          <p:cNvSpPr>
            <a:spLocks noChangeAspect="1"/>
          </p:cNvSpPr>
          <p:nvPr/>
        </p:nvSpPr>
        <p:spPr>
          <a:xfrm>
            <a:off x="634148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2" name="Elipsa 171"/>
          <p:cNvSpPr>
            <a:spLocks noChangeAspect="1"/>
          </p:cNvSpPr>
          <p:nvPr/>
        </p:nvSpPr>
        <p:spPr>
          <a:xfrm>
            <a:off x="634147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4" name="Elipsa 173"/>
          <p:cNvSpPr>
            <a:spLocks noChangeAspect="1"/>
          </p:cNvSpPr>
          <p:nvPr/>
        </p:nvSpPr>
        <p:spPr>
          <a:xfrm>
            <a:off x="634147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75" name="Łącznik prostoliniowy 174"/>
          <p:cNvCxnSpPr/>
          <p:nvPr/>
        </p:nvCxnSpPr>
        <p:spPr>
          <a:xfrm>
            <a:off x="5691112" y="764689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Łącznik prostoliniowy 175"/>
          <p:cNvCxnSpPr/>
          <p:nvPr/>
        </p:nvCxnSpPr>
        <p:spPr>
          <a:xfrm>
            <a:off x="5693400" y="2708905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Łącznik prostoliniowy 176"/>
          <p:cNvCxnSpPr/>
          <p:nvPr/>
        </p:nvCxnSpPr>
        <p:spPr>
          <a:xfrm flipV="1">
            <a:off x="5724874" y="142327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Łącznik prostoliniowy 177"/>
          <p:cNvCxnSpPr/>
          <p:nvPr/>
        </p:nvCxnSpPr>
        <p:spPr>
          <a:xfrm flipV="1">
            <a:off x="5710652" y="206083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Łącznik prostoliniowy 178"/>
          <p:cNvCxnSpPr>
            <a:endCxn id="171" idx="3"/>
          </p:cNvCxnSpPr>
          <p:nvPr/>
        </p:nvCxnSpPr>
        <p:spPr>
          <a:xfrm flipV="1">
            <a:off x="5693400" y="817574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Łącznik prostoliniowy 179"/>
          <p:cNvCxnSpPr/>
          <p:nvPr/>
        </p:nvCxnSpPr>
        <p:spPr>
          <a:xfrm>
            <a:off x="5651414" y="1398847"/>
            <a:ext cx="771806" cy="66949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Łącznik prostoliniowy 180"/>
          <p:cNvCxnSpPr/>
          <p:nvPr/>
        </p:nvCxnSpPr>
        <p:spPr>
          <a:xfrm>
            <a:off x="5642788" y="1390221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Łącznik prostoliniowy 181"/>
          <p:cNvCxnSpPr/>
          <p:nvPr/>
        </p:nvCxnSpPr>
        <p:spPr>
          <a:xfrm>
            <a:off x="5693415" y="764689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pole tekstowe 182"/>
          <p:cNvSpPr txBox="1"/>
          <p:nvPr/>
        </p:nvSpPr>
        <p:spPr>
          <a:xfrm>
            <a:off x="5979144" y="12687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84" name="pole tekstowe 183"/>
          <p:cNvSpPr txBox="1"/>
          <p:nvPr/>
        </p:nvSpPr>
        <p:spPr>
          <a:xfrm>
            <a:off x="5874120" y="71416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85" name="pole tekstowe 184"/>
          <p:cNvSpPr txBox="1"/>
          <p:nvPr/>
        </p:nvSpPr>
        <p:spPr>
          <a:xfrm>
            <a:off x="6098354" y="15838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86" name="pole tekstowe 185"/>
          <p:cNvSpPr txBox="1"/>
          <p:nvPr/>
        </p:nvSpPr>
        <p:spPr>
          <a:xfrm>
            <a:off x="5864604" y="244213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87" name="pole tekstowe 186"/>
          <p:cNvSpPr txBox="1"/>
          <p:nvPr/>
        </p:nvSpPr>
        <p:spPr>
          <a:xfrm>
            <a:off x="5730104" y="114621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88" name="pole tekstowe 187"/>
          <p:cNvSpPr txBox="1"/>
          <p:nvPr/>
        </p:nvSpPr>
        <p:spPr>
          <a:xfrm>
            <a:off x="576312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89" name="pole tekstowe 188"/>
          <p:cNvSpPr txBox="1"/>
          <p:nvPr/>
        </p:nvSpPr>
        <p:spPr>
          <a:xfrm>
            <a:off x="612316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90" name="pole tekstowe 189"/>
          <p:cNvSpPr txBox="1"/>
          <p:nvPr/>
        </p:nvSpPr>
        <p:spPr>
          <a:xfrm>
            <a:off x="439496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91" name="pole tekstowe 190"/>
          <p:cNvSpPr txBox="1"/>
          <p:nvPr/>
        </p:nvSpPr>
        <p:spPr>
          <a:xfrm>
            <a:off x="511504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92" name="pole tekstowe 191"/>
          <p:cNvSpPr txBox="1"/>
          <p:nvPr/>
        </p:nvSpPr>
        <p:spPr>
          <a:xfrm>
            <a:off x="583512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cxnSp>
        <p:nvCxnSpPr>
          <p:cNvPr id="14" name="Łącznik prostoliniowy 13"/>
          <p:cNvCxnSpPr/>
          <p:nvPr/>
        </p:nvCxnSpPr>
        <p:spPr>
          <a:xfrm>
            <a:off x="899592" y="6309320"/>
            <a:ext cx="2088232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oliniowy 15"/>
          <p:cNvCxnSpPr/>
          <p:nvPr/>
        </p:nvCxnSpPr>
        <p:spPr>
          <a:xfrm>
            <a:off x="978427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Łącznik prostoliniowy 151"/>
          <p:cNvCxnSpPr/>
          <p:nvPr/>
        </p:nvCxnSpPr>
        <p:spPr>
          <a:xfrm>
            <a:off x="1259632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Łącznik prostoliniowy 152"/>
          <p:cNvCxnSpPr/>
          <p:nvPr/>
        </p:nvCxnSpPr>
        <p:spPr>
          <a:xfrm>
            <a:off x="1547664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Łącznik prostoliniowy 153"/>
          <p:cNvCxnSpPr/>
          <p:nvPr/>
        </p:nvCxnSpPr>
        <p:spPr>
          <a:xfrm>
            <a:off x="1835696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Łącznik prostoliniowy 154"/>
          <p:cNvCxnSpPr/>
          <p:nvPr/>
        </p:nvCxnSpPr>
        <p:spPr>
          <a:xfrm>
            <a:off x="2123728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Łącznik prostoliniowy 192"/>
          <p:cNvCxnSpPr/>
          <p:nvPr/>
        </p:nvCxnSpPr>
        <p:spPr>
          <a:xfrm>
            <a:off x="2411760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Łącznik prostoliniowy 193"/>
          <p:cNvCxnSpPr/>
          <p:nvPr/>
        </p:nvCxnSpPr>
        <p:spPr>
          <a:xfrm>
            <a:off x="2699792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pole tekstowe 194"/>
          <p:cNvSpPr txBox="1"/>
          <p:nvPr/>
        </p:nvSpPr>
        <p:spPr>
          <a:xfrm>
            <a:off x="827584" y="59399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6" name="pole tekstowe 195"/>
          <p:cNvSpPr txBox="1"/>
          <p:nvPr/>
        </p:nvSpPr>
        <p:spPr>
          <a:xfrm>
            <a:off x="1101962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7" name="pole tekstowe 196"/>
          <p:cNvSpPr txBox="1"/>
          <p:nvPr/>
        </p:nvSpPr>
        <p:spPr>
          <a:xfrm>
            <a:off x="1389994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98" name="pole tekstowe 197"/>
          <p:cNvSpPr txBox="1"/>
          <p:nvPr/>
        </p:nvSpPr>
        <p:spPr>
          <a:xfrm>
            <a:off x="1678026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9" name="pole tekstowe 198"/>
          <p:cNvSpPr txBox="1"/>
          <p:nvPr/>
        </p:nvSpPr>
        <p:spPr>
          <a:xfrm>
            <a:off x="1966058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00" name="pole tekstowe 199"/>
          <p:cNvSpPr txBox="1"/>
          <p:nvPr/>
        </p:nvSpPr>
        <p:spPr>
          <a:xfrm>
            <a:off x="2254090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01" name="pole tekstowe 200"/>
          <p:cNvSpPr txBox="1"/>
          <p:nvPr/>
        </p:nvSpPr>
        <p:spPr>
          <a:xfrm>
            <a:off x="2542122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27" name="pole tekstowe 26"/>
          <p:cNvSpPr txBox="1"/>
          <p:nvPr/>
        </p:nvSpPr>
        <p:spPr>
          <a:xfrm>
            <a:off x="2748339" y="6309320"/>
            <a:ext cx="5275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czas</a:t>
            </a:r>
          </a:p>
        </p:txBody>
      </p:sp>
      <p:sp>
        <p:nvSpPr>
          <p:cNvPr id="204" name="Elipsa 203"/>
          <p:cNvSpPr>
            <a:spLocks noChangeAspect="1"/>
          </p:cNvSpPr>
          <p:nvPr/>
        </p:nvSpPr>
        <p:spPr>
          <a:xfrm>
            <a:off x="7133560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5" name="Elipsa 204"/>
          <p:cNvSpPr>
            <a:spLocks noChangeAspect="1"/>
          </p:cNvSpPr>
          <p:nvPr/>
        </p:nvSpPr>
        <p:spPr>
          <a:xfrm>
            <a:off x="713356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6" name="Elipsa 205"/>
          <p:cNvSpPr>
            <a:spLocks noChangeAspect="1"/>
          </p:cNvSpPr>
          <p:nvPr/>
        </p:nvSpPr>
        <p:spPr>
          <a:xfrm>
            <a:off x="7133560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07" name="Łącznik prostoliniowy 206"/>
          <p:cNvCxnSpPr/>
          <p:nvPr/>
        </p:nvCxnSpPr>
        <p:spPr>
          <a:xfrm>
            <a:off x="648320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Łącznik prostoliniowy 207"/>
          <p:cNvCxnSpPr/>
          <p:nvPr/>
        </p:nvCxnSpPr>
        <p:spPr>
          <a:xfrm>
            <a:off x="648548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Łącznik prostoliniowy 208"/>
          <p:cNvCxnSpPr/>
          <p:nvPr/>
        </p:nvCxnSpPr>
        <p:spPr>
          <a:xfrm flipV="1">
            <a:off x="6516962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Łącznik prostoliniowy 209"/>
          <p:cNvCxnSpPr/>
          <p:nvPr/>
        </p:nvCxnSpPr>
        <p:spPr>
          <a:xfrm flipV="1">
            <a:off x="6502740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Łącznik prostoliniowy 210"/>
          <p:cNvCxnSpPr>
            <a:endCxn id="203" idx="3"/>
          </p:cNvCxnSpPr>
          <p:nvPr/>
        </p:nvCxnSpPr>
        <p:spPr>
          <a:xfrm flipV="1">
            <a:off x="6485488" y="817589"/>
            <a:ext cx="669513" cy="117125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Łącznik prostoliniowy 211"/>
          <p:cNvCxnSpPr/>
          <p:nvPr/>
        </p:nvCxnSpPr>
        <p:spPr>
          <a:xfrm>
            <a:off x="6443502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Łącznik prostoliniowy 212"/>
          <p:cNvCxnSpPr/>
          <p:nvPr/>
        </p:nvCxnSpPr>
        <p:spPr>
          <a:xfrm>
            <a:off x="6434876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Łącznik prostoliniowy 213"/>
          <p:cNvCxnSpPr/>
          <p:nvPr/>
        </p:nvCxnSpPr>
        <p:spPr>
          <a:xfrm>
            <a:off x="648550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pole tekstowe 214"/>
          <p:cNvSpPr txBox="1"/>
          <p:nvPr/>
        </p:nvSpPr>
        <p:spPr>
          <a:xfrm>
            <a:off x="6771232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16" name="pole tekstowe 215"/>
          <p:cNvSpPr txBox="1"/>
          <p:nvPr/>
        </p:nvSpPr>
        <p:spPr>
          <a:xfrm>
            <a:off x="6666208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17" name="pole tekstowe 216"/>
          <p:cNvSpPr txBox="1"/>
          <p:nvPr/>
        </p:nvSpPr>
        <p:spPr>
          <a:xfrm>
            <a:off x="6890442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18" name="pole tekstowe 217"/>
          <p:cNvSpPr txBox="1"/>
          <p:nvPr/>
        </p:nvSpPr>
        <p:spPr>
          <a:xfrm>
            <a:off x="6656692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19" name="pole tekstowe 218"/>
          <p:cNvSpPr txBox="1"/>
          <p:nvPr/>
        </p:nvSpPr>
        <p:spPr>
          <a:xfrm>
            <a:off x="6522192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20" name="pole tekstowe 219"/>
          <p:cNvSpPr txBox="1"/>
          <p:nvPr/>
        </p:nvSpPr>
        <p:spPr>
          <a:xfrm>
            <a:off x="655520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21" name="pole tekstowe 220"/>
          <p:cNvSpPr txBox="1"/>
          <p:nvPr/>
        </p:nvSpPr>
        <p:spPr>
          <a:xfrm>
            <a:off x="691524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22" name="pole tekstowe 221"/>
          <p:cNvSpPr txBox="1"/>
          <p:nvPr/>
        </p:nvSpPr>
        <p:spPr>
          <a:xfrm>
            <a:off x="6627216" y="49817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43" name="pole tekstowe 242"/>
          <p:cNvSpPr txBox="1"/>
          <p:nvPr/>
        </p:nvSpPr>
        <p:spPr>
          <a:xfrm>
            <a:off x="336164" y="449114"/>
            <a:ext cx="891591" cy="5316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stan </a:t>
            </a:r>
          </a:p>
          <a:p>
            <a:pPr algn="ctr"/>
            <a:r>
              <a:rPr lang="pl-PL" sz="1600" dirty="0"/>
              <a:t>aktualny</a:t>
            </a:r>
          </a:p>
        </p:txBody>
      </p:sp>
      <p:cxnSp>
        <p:nvCxnSpPr>
          <p:cNvPr id="30" name="Łącznik prostoliniowy 29"/>
          <p:cNvCxnSpPr/>
          <p:nvPr/>
        </p:nvCxnSpPr>
        <p:spPr>
          <a:xfrm>
            <a:off x="1389994" y="720446"/>
            <a:ext cx="30168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pole tekstowe 243"/>
          <p:cNvSpPr txBox="1"/>
          <p:nvPr/>
        </p:nvSpPr>
        <p:spPr>
          <a:xfrm>
            <a:off x="1043608" y="4386590"/>
            <a:ext cx="798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wejście</a:t>
            </a:r>
          </a:p>
        </p:txBody>
      </p:sp>
      <p:sp>
        <p:nvSpPr>
          <p:cNvPr id="245" name="pole tekstowe 244"/>
          <p:cNvSpPr txBox="1"/>
          <p:nvPr/>
        </p:nvSpPr>
        <p:spPr>
          <a:xfrm>
            <a:off x="7527630" y="4386590"/>
            <a:ext cx="7918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wyjście</a:t>
            </a:r>
          </a:p>
        </p:txBody>
      </p:sp>
      <p:sp>
        <p:nvSpPr>
          <p:cNvPr id="246" name="pole tekstowe 245"/>
          <p:cNvSpPr txBox="1"/>
          <p:nvPr/>
        </p:nvSpPr>
        <p:spPr>
          <a:xfrm>
            <a:off x="6357925" y="3789040"/>
            <a:ext cx="15984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pierwszy bit pary</a:t>
            </a:r>
          </a:p>
        </p:txBody>
      </p:sp>
      <p:sp>
        <p:nvSpPr>
          <p:cNvPr id="247" name="pole tekstowe 246"/>
          <p:cNvSpPr txBox="1"/>
          <p:nvPr/>
        </p:nvSpPr>
        <p:spPr>
          <a:xfrm>
            <a:off x="6318166" y="4818638"/>
            <a:ext cx="13013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drugi bit pary</a:t>
            </a:r>
          </a:p>
        </p:txBody>
      </p:sp>
      <p:cxnSp>
        <p:nvCxnSpPr>
          <p:cNvPr id="225" name="Łącznik prostoliniowy 224"/>
          <p:cNvCxnSpPr/>
          <p:nvPr/>
        </p:nvCxnSpPr>
        <p:spPr>
          <a:xfrm>
            <a:off x="6516216" y="6318612"/>
            <a:ext cx="2088232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Łącznik prostoliniowy 225"/>
          <p:cNvCxnSpPr/>
          <p:nvPr/>
        </p:nvCxnSpPr>
        <p:spPr>
          <a:xfrm>
            <a:off x="6595051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Łącznik prostoliniowy 226"/>
          <p:cNvCxnSpPr/>
          <p:nvPr/>
        </p:nvCxnSpPr>
        <p:spPr>
          <a:xfrm>
            <a:off x="6876256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Łącznik prostoliniowy 227"/>
          <p:cNvCxnSpPr/>
          <p:nvPr/>
        </p:nvCxnSpPr>
        <p:spPr>
          <a:xfrm>
            <a:off x="7164288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Łącznik prostoliniowy 228"/>
          <p:cNvCxnSpPr/>
          <p:nvPr/>
        </p:nvCxnSpPr>
        <p:spPr>
          <a:xfrm>
            <a:off x="7452320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Łącznik prostoliniowy 229"/>
          <p:cNvCxnSpPr/>
          <p:nvPr/>
        </p:nvCxnSpPr>
        <p:spPr>
          <a:xfrm>
            <a:off x="7740352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Łącznik prostoliniowy 230"/>
          <p:cNvCxnSpPr/>
          <p:nvPr/>
        </p:nvCxnSpPr>
        <p:spPr>
          <a:xfrm>
            <a:off x="8028384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Łącznik prostoliniowy 231"/>
          <p:cNvCxnSpPr/>
          <p:nvPr/>
        </p:nvCxnSpPr>
        <p:spPr>
          <a:xfrm>
            <a:off x="8316416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pole tekstowe 232"/>
          <p:cNvSpPr txBox="1"/>
          <p:nvPr/>
        </p:nvSpPr>
        <p:spPr>
          <a:xfrm>
            <a:off x="6372200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00</a:t>
            </a:r>
          </a:p>
        </p:txBody>
      </p:sp>
      <p:sp>
        <p:nvSpPr>
          <p:cNvPr id="234" name="pole tekstowe 233"/>
          <p:cNvSpPr txBox="1"/>
          <p:nvPr/>
        </p:nvSpPr>
        <p:spPr>
          <a:xfrm>
            <a:off x="8364963" y="6318612"/>
            <a:ext cx="5275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czas</a:t>
            </a:r>
          </a:p>
        </p:txBody>
      </p:sp>
      <p:sp>
        <p:nvSpPr>
          <p:cNvPr id="202" name="pole tekstowe 201"/>
          <p:cNvSpPr txBox="1"/>
          <p:nvPr/>
        </p:nvSpPr>
        <p:spPr>
          <a:xfrm>
            <a:off x="6659928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10</a:t>
            </a:r>
          </a:p>
        </p:txBody>
      </p:sp>
      <p:sp>
        <p:nvSpPr>
          <p:cNvPr id="3" name="Elipsa 2"/>
          <p:cNvSpPr>
            <a:spLocks noChangeAspect="1"/>
          </p:cNvSpPr>
          <p:nvPr/>
        </p:nvSpPr>
        <p:spPr>
          <a:xfrm>
            <a:off x="3422160" y="1338480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5" name="pole tekstowe 234"/>
          <p:cNvSpPr txBox="1"/>
          <p:nvPr/>
        </p:nvSpPr>
        <p:spPr>
          <a:xfrm>
            <a:off x="5868144" y="39330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236" name="pole tekstowe 235"/>
          <p:cNvSpPr txBox="1"/>
          <p:nvPr/>
        </p:nvSpPr>
        <p:spPr>
          <a:xfrm>
            <a:off x="6934312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10</a:t>
            </a:r>
          </a:p>
        </p:txBody>
      </p:sp>
      <p:sp>
        <p:nvSpPr>
          <p:cNvPr id="127" name="Elipsa 126"/>
          <p:cNvSpPr>
            <a:spLocks noChangeAspect="1"/>
          </p:cNvSpPr>
          <p:nvPr/>
        </p:nvSpPr>
        <p:spPr>
          <a:xfrm>
            <a:off x="4860032" y="1986537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8" name="Elipsa 127"/>
          <p:cNvSpPr>
            <a:spLocks noChangeAspect="1"/>
          </p:cNvSpPr>
          <p:nvPr/>
        </p:nvSpPr>
        <p:spPr>
          <a:xfrm>
            <a:off x="486003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Elipsa 8"/>
          <p:cNvSpPr>
            <a:spLocks noChangeAspect="1"/>
          </p:cNvSpPr>
          <p:nvPr/>
        </p:nvSpPr>
        <p:spPr>
          <a:xfrm>
            <a:off x="4142240" y="2634624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4" name="pole tekstowe 223"/>
          <p:cNvSpPr txBox="1"/>
          <p:nvPr/>
        </p:nvSpPr>
        <p:spPr>
          <a:xfrm>
            <a:off x="7249640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00</a:t>
            </a:r>
          </a:p>
        </p:txBody>
      </p:sp>
      <p:sp>
        <p:nvSpPr>
          <p:cNvPr id="130" name="Elipsa 129"/>
          <p:cNvSpPr>
            <a:spLocks noChangeAspect="1"/>
          </p:cNvSpPr>
          <p:nvPr/>
        </p:nvSpPr>
        <p:spPr>
          <a:xfrm>
            <a:off x="5580112" y="1338465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7" name="pole tekstowe 236"/>
          <p:cNvSpPr txBox="1"/>
          <p:nvPr/>
        </p:nvSpPr>
        <p:spPr>
          <a:xfrm>
            <a:off x="7564968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01</a:t>
            </a:r>
          </a:p>
        </p:txBody>
      </p:sp>
      <p:sp>
        <p:nvSpPr>
          <p:cNvPr id="173" name="Elipsa 172"/>
          <p:cNvSpPr>
            <a:spLocks noChangeAspect="1"/>
          </p:cNvSpPr>
          <p:nvPr/>
        </p:nvSpPr>
        <p:spPr>
          <a:xfrm>
            <a:off x="6341472" y="1986537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8" name="pole tekstowe 237"/>
          <p:cNvSpPr txBox="1"/>
          <p:nvPr/>
        </p:nvSpPr>
        <p:spPr>
          <a:xfrm>
            <a:off x="7825704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11</a:t>
            </a:r>
          </a:p>
        </p:txBody>
      </p:sp>
      <p:sp>
        <p:nvSpPr>
          <p:cNvPr id="203" name="Elipsa 202"/>
          <p:cNvSpPr>
            <a:spLocks noChangeAspect="1"/>
          </p:cNvSpPr>
          <p:nvPr/>
        </p:nvSpPr>
        <p:spPr>
          <a:xfrm>
            <a:off x="7133575" y="692711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3" name="pole tekstowe 222"/>
          <p:cNvSpPr txBox="1"/>
          <p:nvPr/>
        </p:nvSpPr>
        <p:spPr>
          <a:xfrm>
            <a:off x="8113736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11</a:t>
            </a:r>
          </a:p>
        </p:txBody>
      </p:sp>
      <p:sp>
        <p:nvSpPr>
          <p:cNvPr id="239" name="pole tekstowe 238"/>
          <p:cNvSpPr txBox="1"/>
          <p:nvPr/>
        </p:nvSpPr>
        <p:spPr>
          <a:xfrm>
            <a:off x="5868144" y="47878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240" name="Elipsa 239"/>
          <p:cNvSpPr>
            <a:spLocks noChangeAspect="1"/>
          </p:cNvSpPr>
          <p:nvPr/>
        </p:nvSpPr>
        <p:spPr>
          <a:xfrm>
            <a:off x="7862987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1" name="Elipsa 240"/>
          <p:cNvSpPr>
            <a:spLocks noChangeAspect="1"/>
          </p:cNvSpPr>
          <p:nvPr/>
        </p:nvSpPr>
        <p:spPr>
          <a:xfrm>
            <a:off x="7862972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2" name="Elipsa 241"/>
          <p:cNvSpPr>
            <a:spLocks noChangeAspect="1"/>
          </p:cNvSpPr>
          <p:nvPr/>
        </p:nvSpPr>
        <p:spPr>
          <a:xfrm>
            <a:off x="7862972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8" name="Elipsa 247"/>
          <p:cNvSpPr>
            <a:spLocks noChangeAspect="1"/>
          </p:cNvSpPr>
          <p:nvPr/>
        </p:nvSpPr>
        <p:spPr>
          <a:xfrm>
            <a:off x="7862972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49" name="Łącznik prostoliniowy 248"/>
          <p:cNvCxnSpPr/>
          <p:nvPr/>
        </p:nvCxnSpPr>
        <p:spPr>
          <a:xfrm>
            <a:off x="7212612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Łącznik prostoliniowy 249"/>
          <p:cNvCxnSpPr/>
          <p:nvPr/>
        </p:nvCxnSpPr>
        <p:spPr>
          <a:xfrm>
            <a:off x="7214900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Łącznik prostoliniowy 250"/>
          <p:cNvCxnSpPr/>
          <p:nvPr/>
        </p:nvCxnSpPr>
        <p:spPr>
          <a:xfrm flipV="1">
            <a:off x="7246374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Łącznik prostoliniowy 251"/>
          <p:cNvCxnSpPr/>
          <p:nvPr/>
        </p:nvCxnSpPr>
        <p:spPr>
          <a:xfrm flipV="1">
            <a:off x="7232152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Łącznik prostoliniowy 252"/>
          <p:cNvCxnSpPr>
            <a:endCxn id="240" idx="3"/>
          </p:cNvCxnSpPr>
          <p:nvPr/>
        </p:nvCxnSpPr>
        <p:spPr>
          <a:xfrm flipV="1">
            <a:off x="7214900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Łącznik prostoliniowy 253"/>
          <p:cNvCxnSpPr/>
          <p:nvPr/>
        </p:nvCxnSpPr>
        <p:spPr>
          <a:xfrm>
            <a:off x="7214915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pole tekstowe 254"/>
          <p:cNvSpPr txBox="1"/>
          <p:nvPr/>
        </p:nvSpPr>
        <p:spPr>
          <a:xfrm>
            <a:off x="7500644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56" name="pole tekstowe 255"/>
          <p:cNvSpPr txBox="1"/>
          <p:nvPr/>
        </p:nvSpPr>
        <p:spPr>
          <a:xfrm>
            <a:off x="7395620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57" name="pole tekstowe 256"/>
          <p:cNvSpPr txBox="1"/>
          <p:nvPr/>
        </p:nvSpPr>
        <p:spPr>
          <a:xfrm>
            <a:off x="7619854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58" name="pole tekstowe 257"/>
          <p:cNvSpPr txBox="1"/>
          <p:nvPr/>
        </p:nvSpPr>
        <p:spPr>
          <a:xfrm>
            <a:off x="7386104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59" name="pole tekstowe 258"/>
          <p:cNvSpPr txBox="1"/>
          <p:nvPr/>
        </p:nvSpPr>
        <p:spPr>
          <a:xfrm>
            <a:off x="7251604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60" name="pole tekstowe 259"/>
          <p:cNvSpPr txBox="1"/>
          <p:nvPr/>
        </p:nvSpPr>
        <p:spPr>
          <a:xfrm>
            <a:off x="728462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61" name="pole tekstowe 260"/>
          <p:cNvSpPr txBox="1"/>
          <p:nvPr/>
        </p:nvSpPr>
        <p:spPr>
          <a:xfrm>
            <a:off x="764466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62" name="pole tekstowe 261"/>
          <p:cNvSpPr txBox="1"/>
          <p:nvPr/>
        </p:nvSpPr>
        <p:spPr>
          <a:xfrm>
            <a:off x="7356628" y="49817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cxnSp>
        <p:nvCxnSpPr>
          <p:cNvPr id="263" name="Łącznik prostoliniowy 262"/>
          <p:cNvCxnSpPr/>
          <p:nvPr/>
        </p:nvCxnSpPr>
        <p:spPr>
          <a:xfrm>
            <a:off x="7172914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Łącznik prostoliniowy 263"/>
          <p:cNvCxnSpPr/>
          <p:nvPr/>
        </p:nvCxnSpPr>
        <p:spPr>
          <a:xfrm>
            <a:off x="7164288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Prostokąt zaokrąglony 264"/>
          <p:cNvSpPr/>
          <p:nvPr/>
        </p:nvSpPr>
        <p:spPr>
          <a:xfrm>
            <a:off x="4058428" y="6237312"/>
            <a:ext cx="1771018" cy="41985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>
                <a:solidFill>
                  <a:schemeClr val="accent1">
                    <a:lumMod val="50000"/>
                  </a:schemeClr>
                </a:solidFill>
              </a:rPr>
              <a:t>Krok 14</a:t>
            </a:r>
          </a:p>
        </p:txBody>
      </p:sp>
    </p:spTree>
    <p:extLst>
      <p:ext uri="{BB962C8B-B14F-4D97-AF65-F5344CB8AC3E}">
        <p14:creationId xmlns:p14="http://schemas.microsoft.com/office/powerpoint/2010/main" val="1448583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>
            <a:spLocks noChangeAspect="1"/>
          </p:cNvSpPr>
          <p:nvPr/>
        </p:nvSpPr>
        <p:spPr>
          <a:xfrm>
            <a:off x="342217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Elipsa 2"/>
          <p:cNvSpPr>
            <a:spLocks noChangeAspect="1"/>
          </p:cNvSpPr>
          <p:nvPr/>
        </p:nvSpPr>
        <p:spPr>
          <a:xfrm>
            <a:off x="3422160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Elipsa 3"/>
          <p:cNvSpPr>
            <a:spLocks noChangeAspect="1"/>
          </p:cNvSpPr>
          <p:nvPr/>
        </p:nvSpPr>
        <p:spPr>
          <a:xfrm>
            <a:off x="342216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Elipsa 4"/>
          <p:cNvSpPr>
            <a:spLocks noChangeAspect="1"/>
          </p:cNvSpPr>
          <p:nvPr/>
        </p:nvSpPr>
        <p:spPr>
          <a:xfrm>
            <a:off x="3422160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Elipsa 5"/>
          <p:cNvSpPr>
            <a:spLocks noChangeAspect="1"/>
          </p:cNvSpPr>
          <p:nvPr/>
        </p:nvSpPr>
        <p:spPr>
          <a:xfrm>
            <a:off x="414225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Elipsa 6"/>
          <p:cNvSpPr>
            <a:spLocks noChangeAspect="1"/>
          </p:cNvSpPr>
          <p:nvPr/>
        </p:nvSpPr>
        <p:spPr>
          <a:xfrm>
            <a:off x="4142240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Elipsa 7"/>
          <p:cNvSpPr>
            <a:spLocks noChangeAspect="1"/>
          </p:cNvSpPr>
          <p:nvPr/>
        </p:nvSpPr>
        <p:spPr>
          <a:xfrm>
            <a:off x="414224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Elipsa 8"/>
          <p:cNvSpPr>
            <a:spLocks noChangeAspect="1"/>
          </p:cNvSpPr>
          <p:nvPr/>
        </p:nvSpPr>
        <p:spPr>
          <a:xfrm>
            <a:off x="4142240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Elipsa 9"/>
          <p:cNvSpPr>
            <a:spLocks noChangeAspect="1"/>
          </p:cNvSpPr>
          <p:nvPr/>
        </p:nvSpPr>
        <p:spPr>
          <a:xfrm>
            <a:off x="2702095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Elipsa 10"/>
          <p:cNvSpPr>
            <a:spLocks noChangeAspect="1"/>
          </p:cNvSpPr>
          <p:nvPr/>
        </p:nvSpPr>
        <p:spPr>
          <a:xfrm>
            <a:off x="2702080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Elipsa 11"/>
          <p:cNvSpPr>
            <a:spLocks noChangeAspect="1"/>
          </p:cNvSpPr>
          <p:nvPr/>
        </p:nvSpPr>
        <p:spPr>
          <a:xfrm>
            <a:off x="2702080" y="1986537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Elipsa 17"/>
          <p:cNvSpPr>
            <a:spLocks noChangeAspect="1"/>
          </p:cNvSpPr>
          <p:nvPr/>
        </p:nvSpPr>
        <p:spPr>
          <a:xfrm>
            <a:off x="2702080" y="263691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2" name="Łącznik prostoliniowy 21"/>
          <p:cNvCxnSpPr/>
          <p:nvPr/>
        </p:nvCxnSpPr>
        <p:spPr>
          <a:xfrm>
            <a:off x="277180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oliniowy 22"/>
          <p:cNvCxnSpPr/>
          <p:nvPr/>
        </p:nvCxnSpPr>
        <p:spPr>
          <a:xfrm>
            <a:off x="349188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oliniowy 23"/>
          <p:cNvCxnSpPr/>
          <p:nvPr/>
        </p:nvCxnSpPr>
        <p:spPr>
          <a:xfrm>
            <a:off x="349416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oliniowy 24"/>
          <p:cNvCxnSpPr/>
          <p:nvPr/>
        </p:nvCxnSpPr>
        <p:spPr>
          <a:xfrm>
            <a:off x="277408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oliniowy 38"/>
          <p:cNvCxnSpPr>
            <a:stCxn id="11" idx="1"/>
            <a:endCxn id="4" idx="1"/>
          </p:cNvCxnSpPr>
          <p:nvPr/>
        </p:nvCxnSpPr>
        <p:spPr>
          <a:xfrm>
            <a:off x="2723506" y="1359891"/>
            <a:ext cx="720080" cy="6480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oliniowy 41"/>
          <p:cNvCxnSpPr>
            <a:stCxn id="12" idx="7"/>
            <a:endCxn id="2" idx="3"/>
          </p:cNvCxnSpPr>
          <p:nvPr/>
        </p:nvCxnSpPr>
        <p:spPr>
          <a:xfrm flipV="1">
            <a:off x="2826958" y="817589"/>
            <a:ext cx="616643" cy="11903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oliniowy 45"/>
          <p:cNvCxnSpPr/>
          <p:nvPr/>
        </p:nvCxnSpPr>
        <p:spPr>
          <a:xfrm flipV="1">
            <a:off x="2813880" y="1438654"/>
            <a:ext cx="646928" cy="5749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oliniowy 48"/>
          <p:cNvCxnSpPr/>
          <p:nvPr/>
        </p:nvCxnSpPr>
        <p:spPr>
          <a:xfrm flipV="1">
            <a:off x="2801110" y="2059734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oliniowy 49"/>
          <p:cNvCxnSpPr/>
          <p:nvPr/>
        </p:nvCxnSpPr>
        <p:spPr>
          <a:xfrm flipV="1">
            <a:off x="3525642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oliniowy 50"/>
          <p:cNvCxnSpPr/>
          <p:nvPr/>
        </p:nvCxnSpPr>
        <p:spPr>
          <a:xfrm flipV="1">
            <a:off x="3511420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oliniowy 51"/>
          <p:cNvCxnSpPr>
            <a:endCxn id="6" idx="3"/>
          </p:cNvCxnSpPr>
          <p:nvPr/>
        </p:nvCxnSpPr>
        <p:spPr>
          <a:xfrm flipV="1">
            <a:off x="3494168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Łącznik prostoliniowy 54"/>
          <p:cNvCxnSpPr/>
          <p:nvPr/>
        </p:nvCxnSpPr>
        <p:spPr>
          <a:xfrm>
            <a:off x="3452182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Łącznik prostoliniowy 56"/>
          <p:cNvCxnSpPr/>
          <p:nvPr/>
        </p:nvCxnSpPr>
        <p:spPr>
          <a:xfrm>
            <a:off x="3443556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Łącznik prostoliniowy 57"/>
          <p:cNvCxnSpPr/>
          <p:nvPr/>
        </p:nvCxnSpPr>
        <p:spPr>
          <a:xfrm>
            <a:off x="2808592" y="1438654"/>
            <a:ext cx="669498" cy="12467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Łącznik prostoliniowy 58"/>
          <p:cNvCxnSpPr/>
          <p:nvPr/>
        </p:nvCxnSpPr>
        <p:spPr>
          <a:xfrm>
            <a:off x="277410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Łącznik prostoliniowy 59"/>
          <p:cNvCxnSpPr/>
          <p:nvPr/>
        </p:nvCxnSpPr>
        <p:spPr>
          <a:xfrm>
            <a:off x="349418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upa 103"/>
          <p:cNvGrpSpPr/>
          <p:nvPr/>
        </p:nvGrpSpPr>
        <p:grpSpPr>
          <a:xfrm>
            <a:off x="2058056" y="3140968"/>
            <a:ext cx="4175320" cy="2814485"/>
            <a:chOff x="2195736" y="3789040"/>
            <a:chExt cx="4175320" cy="2814485"/>
          </a:xfrm>
        </p:grpSpPr>
        <p:sp>
          <p:nvSpPr>
            <p:cNvPr id="61" name="Prostokąt 60"/>
            <p:cNvSpPr/>
            <p:nvPr/>
          </p:nvSpPr>
          <p:spPr>
            <a:xfrm>
              <a:off x="3329877" y="4941168"/>
              <a:ext cx="448891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2" name="Prostokąt 61"/>
            <p:cNvSpPr/>
            <p:nvPr/>
          </p:nvSpPr>
          <p:spPr>
            <a:xfrm>
              <a:off x="4554013" y="4941168"/>
              <a:ext cx="448891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grpSp>
          <p:nvGrpSpPr>
            <p:cNvPr id="67" name="Grupa 66"/>
            <p:cNvGrpSpPr/>
            <p:nvPr/>
          </p:nvGrpSpPr>
          <p:grpSpPr>
            <a:xfrm>
              <a:off x="3977415" y="5881840"/>
              <a:ext cx="283464" cy="283464"/>
              <a:chOff x="1115625" y="4581137"/>
              <a:chExt cx="283464" cy="283464"/>
            </a:xfrm>
          </p:grpSpPr>
          <p:sp>
            <p:nvSpPr>
              <p:cNvPr id="63" name="Elipsa 62"/>
              <p:cNvSpPr>
                <a:spLocks noChangeAspect="1"/>
              </p:cNvSpPr>
              <p:nvPr/>
            </p:nvSpPr>
            <p:spPr>
              <a:xfrm>
                <a:off x="1115625" y="4581137"/>
                <a:ext cx="283464" cy="28346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65" name="Łącznik prostoliniowy 64"/>
              <p:cNvCxnSpPr/>
              <p:nvPr/>
            </p:nvCxnSpPr>
            <p:spPr>
              <a:xfrm>
                <a:off x="1261418" y="4612672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Łącznik prostoliniowy 65"/>
              <p:cNvCxnSpPr/>
              <p:nvPr/>
            </p:nvCxnSpPr>
            <p:spPr>
              <a:xfrm rot="16200000">
                <a:off x="1252888" y="4604786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upa 67"/>
            <p:cNvGrpSpPr/>
            <p:nvPr/>
          </p:nvGrpSpPr>
          <p:grpSpPr>
            <a:xfrm>
              <a:off x="3972847" y="4221088"/>
              <a:ext cx="283464" cy="283464"/>
              <a:chOff x="1115625" y="4581137"/>
              <a:chExt cx="283464" cy="283464"/>
            </a:xfrm>
          </p:grpSpPr>
          <p:sp>
            <p:nvSpPr>
              <p:cNvPr id="69" name="Elipsa 68"/>
              <p:cNvSpPr>
                <a:spLocks noChangeAspect="1"/>
              </p:cNvSpPr>
              <p:nvPr/>
            </p:nvSpPr>
            <p:spPr>
              <a:xfrm>
                <a:off x="1115625" y="4581137"/>
                <a:ext cx="283464" cy="28346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70" name="Łącznik prostoliniowy 69"/>
              <p:cNvCxnSpPr/>
              <p:nvPr/>
            </p:nvCxnSpPr>
            <p:spPr>
              <a:xfrm>
                <a:off x="1261418" y="4612672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Łącznik prostoliniowy 70"/>
              <p:cNvCxnSpPr/>
              <p:nvPr/>
            </p:nvCxnSpPr>
            <p:spPr>
              <a:xfrm rot="16200000">
                <a:off x="1252888" y="4604786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Łącznik prostoliniowy 72"/>
            <p:cNvCxnSpPr>
              <a:stCxn id="61" idx="3"/>
              <a:endCxn id="62" idx="1"/>
            </p:cNvCxnSpPr>
            <p:nvPr/>
          </p:nvCxnSpPr>
          <p:spPr>
            <a:xfrm>
              <a:off x="3778768" y="5193196"/>
              <a:ext cx="775245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Łącznik prostoliniowy 73"/>
            <p:cNvCxnSpPr/>
            <p:nvPr/>
          </p:nvCxnSpPr>
          <p:spPr>
            <a:xfrm>
              <a:off x="4116863" y="5193196"/>
              <a:ext cx="0" cy="684075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Łącznik prostoliniowy 78"/>
            <p:cNvCxnSpPr>
              <a:endCxn id="61" idx="1"/>
            </p:cNvCxnSpPr>
            <p:nvPr/>
          </p:nvCxnSpPr>
          <p:spPr>
            <a:xfrm>
              <a:off x="2195736" y="5193196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Łącznik prostoliniowy 79"/>
            <p:cNvCxnSpPr/>
            <p:nvPr/>
          </p:nvCxnSpPr>
          <p:spPr>
            <a:xfrm>
              <a:off x="2842664" y="6021288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Łącznik prostoliniowy 80"/>
            <p:cNvCxnSpPr/>
            <p:nvPr/>
          </p:nvCxnSpPr>
          <p:spPr>
            <a:xfrm>
              <a:off x="2842664" y="4365104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Łącznik prostoliniowy 82"/>
            <p:cNvCxnSpPr/>
            <p:nvPr/>
          </p:nvCxnSpPr>
          <p:spPr>
            <a:xfrm>
              <a:off x="2842664" y="4370607"/>
              <a:ext cx="0" cy="16506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Łącznik prostoliniowy 84"/>
            <p:cNvCxnSpPr/>
            <p:nvPr/>
          </p:nvCxnSpPr>
          <p:spPr>
            <a:xfrm>
              <a:off x="4254706" y="6021288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Łącznik prostoliniowy 85"/>
            <p:cNvCxnSpPr/>
            <p:nvPr/>
          </p:nvCxnSpPr>
          <p:spPr>
            <a:xfrm>
              <a:off x="4247391" y="4365104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Łącznik prostoliniowy 86"/>
            <p:cNvCxnSpPr/>
            <p:nvPr/>
          </p:nvCxnSpPr>
          <p:spPr>
            <a:xfrm>
              <a:off x="5377574" y="4365104"/>
              <a:ext cx="0" cy="16506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Łącznik prostoliniowy 87"/>
            <p:cNvCxnSpPr/>
            <p:nvPr/>
          </p:nvCxnSpPr>
          <p:spPr>
            <a:xfrm>
              <a:off x="5008474" y="5199940"/>
              <a:ext cx="3691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Łącznik prostoliniowy 89"/>
            <p:cNvCxnSpPr/>
            <p:nvPr/>
          </p:nvCxnSpPr>
          <p:spPr>
            <a:xfrm>
              <a:off x="4124178" y="3789040"/>
              <a:ext cx="0" cy="4320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oliniowy 92"/>
            <p:cNvCxnSpPr/>
            <p:nvPr/>
          </p:nvCxnSpPr>
          <p:spPr>
            <a:xfrm>
              <a:off x="4124178" y="6165304"/>
              <a:ext cx="0" cy="4320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Łącznik prostoliniowy 93"/>
            <p:cNvCxnSpPr/>
            <p:nvPr/>
          </p:nvCxnSpPr>
          <p:spPr>
            <a:xfrm>
              <a:off x="4120220" y="3789040"/>
              <a:ext cx="18542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Łącznik prostoliniowy 95"/>
            <p:cNvCxnSpPr/>
            <p:nvPr/>
          </p:nvCxnSpPr>
          <p:spPr>
            <a:xfrm>
              <a:off x="4138808" y="6597352"/>
              <a:ext cx="18542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Łącznik prostoliniowy 96"/>
            <p:cNvCxnSpPr/>
            <p:nvPr/>
          </p:nvCxnSpPr>
          <p:spPr>
            <a:xfrm>
              <a:off x="5975583" y="3795785"/>
              <a:ext cx="0" cy="1145383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Łącznik prostoliniowy 98"/>
            <p:cNvCxnSpPr/>
            <p:nvPr/>
          </p:nvCxnSpPr>
          <p:spPr>
            <a:xfrm>
              <a:off x="5967126" y="5458142"/>
              <a:ext cx="0" cy="1145383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Łącznik prostoliniowy 100"/>
            <p:cNvCxnSpPr/>
            <p:nvPr/>
          </p:nvCxnSpPr>
          <p:spPr>
            <a:xfrm>
              <a:off x="5971625" y="4941168"/>
              <a:ext cx="39943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Łącznik prostoliniowy 102"/>
            <p:cNvCxnSpPr/>
            <p:nvPr/>
          </p:nvCxnSpPr>
          <p:spPr>
            <a:xfrm>
              <a:off x="5971625" y="5445224"/>
              <a:ext cx="39943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pole tekstowe 104"/>
          <p:cNvSpPr txBox="1"/>
          <p:nvPr/>
        </p:nvSpPr>
        <p:spPr>
          <a:xfrm>
            <a:off x="4423687" y="4267564"/>
            <a:ext cx="468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Rp2</a:t>
            </a:r>
          </a:p>
        </p:txBody>
      </p:sp>
      <p:sp>
        <p:nvSpPr>
          <p:cNvPr id="106" name="pole tekstowe 105"/>
          <p:cNvSpPr txBox="1"/>
          <p:nvPr/>
        </p:nvSpPr>
        <p:spPr>
          <a:xfrm>
            <a:off x="3178285" y="4273351"/>
            <a:ext cx="468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Rp1</a:t>
            </a:r>
          </a:p>
        </p:txBody>
      </p:sp>
      <p:sp>
        <p:nvSpPr>
          <p:cNvPr id="107" name="pole tekstowe 106"/>
          <p:cNvSpPr txBox="1"/>
          <p:nvPr/>
        </p:nvSpPr>
        <p:spPr>
          <a:xfrm>
            <a:off x="1681047" y="54868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0    0</a:t>
            </a:r>
          </a:p>
        </p:txBody>
      </p:sp>
      <p:sp>
        <p:nvSpPr>
          <p:cNvPr id="108" name="pole tekstowe 107"/>
          <p:cNvSpPr txBox="1"/>
          <p:nvPr/>
        </p:nvSpPr>
        <p:spPr>
          <a:xfrm>
            <a:off x="1681047" y="118746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1    0</a:t>
            </a:r>
          </a:p>
        </p:txBody>
      </p:sp>
      <p:sp>
        <p:nvSpPr>
          <p:cNvPr id="109" name="pole tekstowe 108"/>
          <p:cNvSpPr txBox="1"/>
          <p:nvPr/>
        </p:nvSpPr>
        <p:spPr>
          <a:xfrm>
            <a:off x="1681047" y="184482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0    1</a:t>
            </a:r>
          </a:p>
        </p:txBody>
      </p:sp>
      <p:sp>
        <p:nvSpPr>
          <p:cNvPr id="110" name="pole tekstowe 109"/>
          <p:cNvSpPr txBox="1"/>
          <p:nvPr/>
        </p:nvSpPr>
        <p:spPr>
          <a:xfrm>
            <a:off x="1681047" y="248360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1    1</a:t>
            </a:r>
          </a:p>
        </p:txBody>
      </p:sp>
      <p:sp>
        <p:nvSpPr>
          <p:cNvPr id="111" name="pole tekstowe 110"/>
          <p:cNvSpPr txBox="1"/>
          <p:nvPr/>
        </p:nvSpPr>
        <p:spPr>
          <a:xfrm>
            <a:off x="1547664" y="260648"/>
            <a:ext cx="912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Rp1    Rp2</a:t>
            </a:r>
          </a:p>
        </p:txBody>
      </p:sp>
      <p:sp>
        <p:nvSpPr>
          <p:cNvPr id="78" name="pole tekstowe 77"/>
          <p:cNvSpPr txBox="1"/>
          <p:nvPr/>
        </p:nvSpPr>
        <p:spPr>
          <a:xfrm>
            <a:off x="295480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2" name="pole tekstowe 81"/>
          <p:cNvSpPr txBox="1"/>
          <p:nvPr/>
        </p:nvSpPr>
        <p:spPr>
          <a:xfrm>
            <a:off x="367488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4" name="pole tekstowe 83"/>
          <p:cNvSpPr txBox="1"/>
          <p:nvPr/>
        </p:nvSpPr>
        <p:spPr>
          <a:xfrm>
            <a:off x="3779912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9" name="pole tekstowe 88"/>
          <p:cNvSpPr txBox="1"/>
          <p:nvPr/>
        </p:nvSpPr>
        <p:spPr>
          <a:xfrm>
            <a:off x="3081098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95" name="pole tekstowe 94"/>
          <p:cNvSpPr txBox="1"/>
          <p:nvPr/>
        </p:nvSpPr>
        <p:spPr>
          <a:xfrm>
            <a:off x="2987824" y="76470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98" name="pole tekstowe 97"/>
          <p:cNvSpPr txBox="1"/>
          <p:nvPr/>
        </p:nvSpPr>
        <p:spPr>
          <a:xfrm>
            <a:off x="3674888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02" name="pole tekstowe 101"/>
          <p:cNvSpPr txBox="1"/>
          <p:nvPr/>
        </p:nvSpPr>
        <p:spPr>
          <a:xfrm>
            <a:off x="3179042" y="157585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2" name="pole tekstowe 111"/>
          <p:cNvSpPr txBox="1"/>
          <p:nvPr/>
        </p:nvSpPr>
        <p:spPr>
          <a:xfrm>
            <a:off x="3899122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3" name="pole tekstowe 112"/>
          <p:cNvSpPr txBox="1"/>
          <p:nvPr/>
        </p:nvSpPr>
        <p:spPr>
          <a:xfrm>
            <a:off x="2945292" y="244501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4" name="pole tekstowe 113"/>
          <p:cNvSpPr txBox="1"/>
          <p:nvPr/>
        </p:nvSpPr>
        <p:spPr>
          <a:xfrm>
            <a:off x="3665372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5" name="pole tekstowe 114"/>
          <p:cNvSpPr txBox="1"/>
          <p:nvPr/>
        </p:nvSpPr>
        <p:spPr>
          <a:xfrm>
            <a:off x="2843808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16" name="pole tekstowe 115"/>
          <p:cNvSpPr txBox="1"/>
          <p:nvPr/>
        </p:nvSpPr>
        <p:spPr>
          <a:xfrm>
            <a:off x="3530872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18" name="pole tekstowe 117"/>
          <p:cNvSpPr txBox="1"/>
          <p:nvPr/>
        </p:nvSpPr>
        <p:spPr>
          <a:xfrm>
            <a:off x="283205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19" name="pole tekstowe 118"/>
          <p:cNvSpPr txBox="1"/>
          <p:nvPr/>
        </p:nvSpPr>
        <p:spPr>
          <a:xfrm>
            <a:off x="324284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20" name="pole tekstowe 119"/>
          <p:cNvSpPr txBox="1"/>
          <p:nvPr/>
        </p:nvSpPr>
        <p:spPr>
          <a:xfrm>
            <a:off x="356388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21" name="pole tekstowe 120"/>
          <p:cNvSpPr txBox="1"/>
          <p:nvPr/>
        </p:nvSpPr>
        <p:spPr>
          <a:xfrm>
            <a:off x="392392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cxnSp>
        <p:nvCxnSpPr>
          <p:cNvPr id="17" name="Łącznik prostoliniowy 16"/>
          <p:cNvCxnSpPr/>
          <p:nvPr/>
        </p:nvCxnSpPr>
        <p:spPr>
          <a:xfrm>
            <a:off x="6516216" y="4531739"/>
            <a:ext cx="86409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oliniowy 25"/>
          <p:cNvCxnSpPr/>
          <p:nvPr/>
        </p:nvCxnSpPr>
        <p:spPr>
          <a:xfrm>
            <a:off x="6234520" y="4293096"/>
            <a:ext cx="288032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Dowolny kształt 28"/>
          <p:cNvSpPr/>
          <p:nvPr/>
        </p:nvSpPr>
        <p:spPr>
          <a:xfrm>
            <a:off x="6306528" y="4334712"/>
            <a:ext cx="106325" cy="390432"/>
          </a:xfrm>
          <a:custGeom>
            <a:avLst/>
            <a:gdLst>
              <a:gd name="connsiteX0" fmla="*/ 350887 w 350887"/>
              <a:gd name="connsiteY0" fmla="*/ 0 h 1435395"/>
              <a:gd name="connsiteX1" fmla="*/ 13 w 350887"/>
              <a:gd name="connsiteY1" fmla="*/ 723014 h 1435395"/>
              <a:gd name="connsiteX2" fmla="*/ 340255 w 350887"/>
              <a:gd name="connsiteY2" fmla="*/ 1435395 h 1435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0887" h="1435395">
                <a:moveTo>
                  <a:pt x="350887" y="0"/>
                </a:moveTo>
                <a:cubicBezTo>
                  <a:pt x="176336" y="241891"/>
                  <a:pt x="1785" y="483782"/>
                  <a:pt x="13" y="723014"/>
                </a:cubicBezTo>
                <a:cubicBezTo>
                  <a:pt x="-1759" y="962246"/>
                  <a:pt x="169248" y="1198820"/>
                  <a:pt x="340255" y="1435395"/>
                </a:cubicBezTo>
              </a:path>
            </a:pathLst>
          </a:custGeom>
          <a:noFill/>
          <a:ln w="952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" name="pole tekstowe 121"/>
          <p:cNvSpPr txBox="1"/>
          <p:nvPr/>
        </p:nvSpPr>
        <p:spPr>
          <a:xfrm>
            <a:off x="3268538" y="448919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23" name="pole tekstowe 122"/>
          <p:cNvSpPr txBox="1"/>
          <p:nvPr/>
        </p:nvSpPr>
        <p:spPr>
          <a:xfrm>
            <a:off x="4492674" y="44916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24" name="pole tekstowe 123"/>
          <p:cNvSpPr txBox="1"/>
          <p:nvPr/>
        </p:nvSpPr>
        <p:spPr>
          <a:xfrm>
            <a:off x="2188418" y="41490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25" name="Elipsa 124"/>
          <p:cNvSpPr>
            <a:spLocks noChangeAspect="1"/>
          </p:cNvSpPr>
          <p:nvPr/>
        </p:nvSpPr>
        <p:spPr>
          <a:xfrm>
            <a:off x="486004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6" name="Elipsa 125"/>
          <p:cNvSpPr>
            <a:spLocks noChangeAspect="1"/>
          </p:cNvSpPr>
          <p:nvPr/>
        </p:nvSpPr>
        <p:spPr>
          <a:xfrm>
            <a:off x="486003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7" name="Elipsa 126"/>
          <p:cNvSpPr>
            <a:spLocks noChangeAspect="1"/>
          </p:cNvSpPr>
          <p:nvPr/>
        </p:nvSpPr>
        <p:spPr>
          <a:xfrm>
            <a:off x="4860032" y="1986537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8" name="Elipsa 127"/>
          <p:cNvSpPr>
            <a:spLocks noChangeAspect="1"/>
          </p:cNvSpPr>
          <p:nvPr/>
        </p:nvSpPr>
        <p:spPr>
          <a:xfrm>
            <a:off x="486003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9" name="Elipsa 128"/>
          <p:cNvSpPr>
            <a:spLocks noChangeAspect="1"/>
          </p:cNvSpPr>
          <p:nvPr/>
        </p:nvSpPr>
        <p:spPr>
          <a:xfrm>
            <a:off x="558012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0" name="Elipsa 129"/>
          <p:cNvSpPr>
            <a:spLocks noChangeAspect="1"/>
          </p:cNvSpPr>
          <p:nvPr/>
        </p:nvSpPr>
        <p:spPr>
          <a:xfrm>
            <a:off x="558011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1" name="Elipsa 130"/>
          <p:cNvSpPr>
            <a:spLocks noChangeAspect="1"/>
          </p:cNvSpPr>
          <p:nvPr/>
        </p:nvSpPr>
        <p:spPr>
          <a:xfrm>
            <a:off x="5580112" y="1986537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2" name="Elipsa 131"/>
          <p:cNvSpPr>
            <a:spLocks noChangeAspect="1"/>
          </p:cNvSpPr>
          <p:nvPr/>
        </p:nvSpPr>
        <p:spPr>
          <a:xfrm>
            <a:off x="558011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33" name="Łącznik prostoliniowy 132"/>
          <p:cNvCxnSpPr/>
          <p:nvPr/>
        </p:nvCxnSpPr>
        <p:spPr>
          <a:xfrm>
            <a:off x="4929752" y="764689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Łącznik prostoliniowy 133"/>
          <p:cNvCxnSpPr/>
          <p:nvPr/>
        </p:nvCxnSpPr>
        <p:spPr>
          <a:xfrm>
            <a:off x="4932040" y="2708905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Łącznik prostoliniowy 134"/>
          <p:cNvCxnSpPr/>
          <p:nvPr/>
        </p:nvCxnSpPr>
        <p:spPr>
          <a:xfrm flipV="1">
            <a:off x="4963514" y="142327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Łącznik prostoliniowy 135"/>
          <p:cNvCxnSpPr/>
          <p:nvPr/>
        </p:nvCxnSpPr>
        <p:spPr>
          <a:xfrm flipV="1">
            <a:off x="4949292" y="206083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Łącznik prostoliniowy 136"/>
          <p:cNvCxnSpPr>
            <a:endCxn id="129" idx="3"/>
          </p:cNvCxnSpPr>
          <p:nvPr/>
        </p:nvCxnSpPr>
        <p:spPr>
          <a:xfrm flipV="1">
            <a:off x="4932040" y="817574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Łącznik prostoliniowy 137"/>
          <p:cNvCxnSpPr/>
          <p:nvPr/>
        </p:nvCxnSpPr>
        <p:spPr>
          <a:xfrm>
            <a:off x="4890054" y="1398847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Łącznik prostoliniowy 138"/>
          <p:cNvCxnSpPr/>
          <p:nvPr/>
        </p:nvCxnSpPr>
        <p:spPr>
          <a:xfrm>
            <a:off x="4881428" y="1390221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Łącznik prostoliniowy 139"/>
          <p:cNvCxnSpPr/>
          <p:nvPr/>
        </p:nvCxnSpPr>
        <p:spPr>
          <a:xfrm>
            <a:off x="4932055" y="764689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pole tekstowe 140"/>
          <p:cNvSpPr txBox="1"/>
          <p:nvPr/>
        </p:nvSpPr>
        <p:spPr>
          <a:xfrm>
            <a:off x="5217784" y="12687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42" name="pole tekstowe 141"/>
          <p:cNvSpPr txBox="1"/>
          <p:nvPr/>
        </p:nvSpPr>
        <p:spPr>
          <a:xfrm>
            <a:off x="5112760" y="71416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43" name="pole tekstowe 142"/>
          <p:cNvSpPr txBox="1"/>
          <p:nvPr/>
        </p:nvSpPr>
        <p:spPr>
          <a:xfrm>
            <a:off x="5336994" y="15838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44" name="pole tekstowe 143"/>
          <p:cNvSpPr txBox="1"/>
          <p:nvPr/>
        </p:nvSpPr>
        <p:spPr>
          <a:xfrm>
            <a:off x="5103244" y="244213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45" name="pole tekstowe 144"/>
          <p:cNvSpPr txBox="1"/>
          <p:nvPr/>
        </p:nvSpPr>
        <p:spPr>
          <a:xfrm>
            <a:off x="4968744" y="114621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46" name="pole tekstowe 145"/>
          <p:cNvSpPr txBox="1"/>
          <p:nvPr/>
        </p:nvSpPr>
        <p:spPr>
          <a:xfrm>
            <a:off x="500176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47" name="pole tekstowe 146"/>
          <p:cNvSpPr txBox="1"/>
          <p:nvPr/>
        </p:nvSpPr>
        <p:spPr>
          <a:xfrm>
            <a:off x="536180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cxnSp>
        <p:nvCxnSpPr>
          <p:cNvPr id="156" name="Łącznik prostoliniowy 155"/>
          <p:cNvCxnSpPr/>
          <p:nvPr/>
        </p:nvCxnSpPr>
        <p:spPr>
          <a:xfrm>
            <a:off x="4188276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Łącznik prostoliniowy 156"/>
          <p:cNvCxnSpPr/>
          <p:nvPr/>
        </p:nvCxnSpPr>
        <p:spPr>
          <a:xfrm>
            <a:off x="4190564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Łącznik prostoliniowy 157"/>
          <p:cNvCxnSpPr/>
          <p:nvPr/>
        </p:nvCxnSpPr>
        <p:spPr>
          <a:xfrm flipV="1">
            <a:off x="4222038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Łącznik prostoliniowy 158"/>
          <p:cNvCxnSpPr/>
          <p:nvPr/>
        </p:nvCxnSpPr>
        <p:spPr>
          <a:xfrm flipV="1">
            <a:off x="4207816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Łącznik prostoliniowy 159"/>
          <p:cNvCxnSpPr/>
          <p:nvPr/>
        </p:nvCxnSpPr>
        <p:spPr>
          <a:xfrm flipV="1">
            <a:off x="4190564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Łącznik prostoliniowy 160"/>
          <p:cNvCxnSpPr/>
          <p:nvPr/>
        </p:nvCxnSpPr>
        <p:spPr>
          <a:xfrm>
            <a:off x="4148578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Łącznik prostoliniowy 161"/>
          <p:cNvCxnSpPr/>
          <p:nvPr/>
        </p:nvCxnSpPr>
        <p:spPr>
          <a:xfrm>
            <a:off x="4139952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Łącznik prostoliniowy 162"/>
          <p:cNvCxnSpPr/>
          <p:nvPr/>
        </p:nvCxnSpPr>
        <p:spPr>
          <a:xfrm>
            <a:off x="4190579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pole tekstowe 163"/>
          <p:cNvSpPr txBox="1"/>
          <p:nvPr/>
        </p:nvSpPr>
        <p:spPr>
          <a:xfrm>
            <a:off x="4476308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65" name="pole tekstowe 164"/>
          <p:cNvSpPr txBox="1"/>
          <p:nvPr/>
        </p:nvSpPr>
        <p:spPr>
          <a:xfrm>
            <a:off x="4371284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66" name="pole tekstowe 165"/>
          <p:cNvSpPr txBox="1"/>
          <p:nvPr/>
        </p:nvSpPr>
        <p:spPr>
          <a:xfrm>
            <a:off x="4595518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67" name="pole tekstowe 166"/>
          <p:cNvSpPr txBox="1"/>
          <p:nvPr/>
        </p:nvSpPr>
        <p:spPr>
          <a:xfrm>
            <a:off x="4361768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68" name="pole tekstowe 167"/>
          <p:cNvSpPr txBox="1"/>
          <p:nvPr/>
        </p:nvSpPr>
        <p:spPr>
          <a:xfrm>
            <a:off x="4227268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69" name="pole tekstowe 168"/>
          <p:cNvSpPr txBox="1"/>
          <p:nvPr/>
        </p:nvSpPr>
        <p:spPr>
          <a:xfrm>
            <a:off x="4260284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70" name="pole tekstowe 169"/>
          <p:cNvSpPr txBox="1"/>
          <p:nvPr/>
        </p:nvSpPr>
        <p:spPr>
          <a:xfrm>
            <a:off x="4620324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71" name="Elipsa 170"/>
          <p:cNvSpPr>
            <a:spLocks noChangeAspect="1"/>
          </p:cNvSpPr>
          <p:nvPr/>
        </p:nvSpPr>
        <p:spPr>
          <a:xfrm>
            <a:off x="634148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2" name="Elipsa 171"/>
          <p:cNvSpPr>
            <a:spLocks noChangeAspect="1"/>
          </p:cNvSpPr>
          <p:nvPr/>
        </p:nvSpPr>
        <p:spPr>
          <a:xfrm>
            <a:off x="634147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3" name="Elipsa 172"/>
          <p:cNvSpPr>
            <a:spLocks noChangeAspect="1"/>
          </p:cNvSpPr>
          <p:nvPr/>
        </p:nvSpPr>
        <p:spPr>
          <a:xfrm>
            <a:off x="6341472" y="1986537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4" name="Elipsa 173"/>
          <p:cNvSpPr>
            <a:spLocks noChangeAspect="1"/>
          </p:cNvSpPr>
          <p:nvPr/>
        </p:nvSpPr>
        <p:spPr>
          <a:xfrm>
            <a:off x="634147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75" name="Łącznik prostoliniowy 174"/>
          <p:cNvCxnSpPr/>
          <p:nvPr/>
        </p:nvCxnSpPr>
        <p:spPr>
          <a:xfrm>
            <a:off x="5691112" y="764689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Łącznik prostoliniowy 175"/>
          <p:cNvCxnSpPr/>
          <p:nvPr/>
        </p:nvCxnSpPr>
        <p:spPr>
          <a:xfrm>
            <a:off x="5693400" y="2708905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Łącznik prostoliniowy 176"/>
          <p:cNvCxnSpPr/>
          <p:nvPr/>
        </p:nvCxnSpPr>
        <p:spPr>
          <a:xfrm flipV="1">
            <a:off x="5724874" y="142327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Łącznik prostoliniowy 177"/>
          <p:cNvCxnSpPr/>
          <p:nvPr/>
        </p:nvCxnSpPr>
        <p:spPr>
          <a:xfrm flipV="1">
            <a:off x="5710652" y="206083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Łącznik prostoliniowy 178"/>
          <p:cNvCxnSpPr>
            <a:endCxn id="171" idx="3"/>
          </p:cNvCxnSpPr>
          <p:nvPr/>
        </p:nvCxnSpPr>
        <p:spPr>
          <a:xfrm flipV="1">
            <a:off x="5693400" y="817574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Łącznik prostoliniowy 179"/>
          <p:cNvCxnSpPr/>
          <p:nvPr/>
        </p:nvCxnSpPr>
        <p:spPr>
          <a:xfrm>
            <a:off x="5651414" y="1398847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Łącznik prostoliniowy 180"/>
          <p:cNvCxnSpPr/>
          <p:nvPr/>
        </p:nvCxnSpPr>
        <p:spPr>
          <a:xfrm>
            <a:off x="5642788" y="1390221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Łącznik prostoliniowy 181"/>
          <p:cNvCxnSpPr/>
          <p:nvPr/>
        </p:nvCxnSpPr>
        <p:spPr>
          <a:xfrm>
            <a:off x="5693415" y="764689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pole tekstowe 182"/>
          <p:cNvSpPr txBox="1"/>
          <p:nvPr/>
        </p:nvSpPr>
        <p:spPr>
          <a:xfrm>
            <a:off x="5979144" y="12687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84" name="pole tekstowe 183"/>
          <p:cNvSpPr txBox="1"/>
          <p:nvPr/>
        </p:nvSpPr>
        <p:spPr>
          <a:xfrm>
            <a:off x="5874120" y="71416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85" name="pole tekstowe 184"/>
          <p:cNvSpPr txBox="1"/>
          <p:nvPr/>
        </p:nvSpPr>
        <p:spPr>
          <a:xfrm>
            <a:off x="6098354" y="15838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86" name="pole tekstowe 185"/>
          <p:cNvSpPr txBox="1"/>
          <p:nvPr/>
        </p:nvSpPr>
        <p:spPr>
          <a:xfrm>
            <a:off x="5864604" y="244213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87" name="pole tekstowe 186"/>
          <p:cNvSpPr txBox="1"/>
          <p:nvPr/>
        </p:nvSpPr>
        <p:spPr>
          <a:xfrm>
            <a:off x="5730104" y="114621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88" name="pole tekstowe 187"/>
          <p:cNvSpPr txBox="1"/>
          <p:nvPr/>
        </p:nvSpPr>
        <p:spPr>
          <a:xfrm>
            <a:off x="576312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89" name="pole tekstowe 188"/>
          <p:cNvSpPr txBox="1"/>
          <p:nvPr/>
        </p:nvSpPr>
        <p:spPr>
          <a:xfrm>
            <a:off x="612316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90" name="pole tekstowe 189"/>
          <p:cNvSpPr txBox="1"/>
          <p:nvPr/>
        </p:nvSpPr>
        <p:spPr>
          <a:xfrm>
            <a:off x="439496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91" name="pole tekstowe 190"/>
          <p:cNvSpPr txBox="1"/>
          <p:nvPr/>
        </p:nvSpPr>
        <p:spPr>
          <a:xfrm>
            <a:off x="511504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92" name="pole tekstowe 191"/>
          <p:cNvSpPr txBox="1"/>
          <p:nvPr/>
        </p:nvSpPr>
        <p:spPr>
          <a:xfrm>
            <a:off x="583512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cxnSp>
        <p:nvCxnSpPr>
          <p:cNvPr id="14" name="Łącznik prostoliniowy 13"/>
          <p:cNvCxnSpPr/>
          <p:nvPr/>
        </p:nvCxnSpPr>
        <p:spPr>
          <a:xfrm>
            <a:off x="899592" y="6309320"/>
            <a:ext cx="2088232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oliniowy 15"/>
          <p:cNvCxnSpPr/>
          <p:nvPr/>
        </p:nvCxnSpPr>
        <p:spPr>
          <a:xfrm>
            <a:off x="978427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Łącznik prostoliniowy 151"/>
          <p:cNvCxnSpPr/>
          <p:nvPr/>
        </p:nvCxnSpPr>
        <p:spPr>
          <a:xfrm>
            <a:off x="1259632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Łącznik prostoliniowy 152"/>
          <p:cNvCxnSpPr/>
          <p:nvPr/>
        </p:nvCxnSpPr>
        <p:spPr>
          <a:xfrm>
            <a:off x="1547664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Łącznik prostoliniowy 153"/>
          <p:cNvCxnSpPr/>
          <p:nvPr/>
        </p:nvCxnSpPr>
        <p:spPr>
          <a:xfrm>
            <a:off x="1835696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Łącznik prostoliniowy 154"/>
          <p:cNvCxnSpPr/>
          <p:nvPr/>
        </p:nvCxnSpPr>
        <p:spPr>
          <a:xfrm>
            <a:off x="2123728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Łącznik prostoliniowy 192"/>
          <p:cNvCxnSpPr/>
          <p:nvPr/>
        </p:nvCxnSpPr>
        <p:spPr>
          <a:xfrm>
            <a:off x="2411760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Łącznik prostoliniowy 193"/>
          <p:cNvCxnSpPr/>
          <p:nvPr/>
        </p:nvCxnSpPr>
        <p:spPr>
          <a:xfrm>
            <a:off x="2699792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pole tekstowe 194"/>
          <p:cNvSpPr txBox="1"/>
          <p:nvPr/>
        </p:nvSpPr>
        <p:spPr>
          <a:xfrm>
            <a:off x="827584" y="59399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6" name="pole tekstowe 195"/>
          <p:cNvSpPr txBox="1"/>
          <p:nvPr/>
        </p:nvSpPr>
        <p:spPr>
          <a:xfrm>
            <a:off x="1101962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7" name="pole tekstowe 196"/>
          <p:cNvSpPr txBox="1"/>
          <p:nvPr/>
        </p:nvSpPr>
        <p:spPr>
          <a:xfrm>
            <a:off x="1389994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98" name="pole tekstowe 197"/>
          <p:cNvSpPr txBox="1"/>
          <p:nvPr/>
        </p:nvSpPr>
        <p:spPr>
          <a:xfrm>
            <a:off x="1678026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9" name="pole tekstowe 198"/>
          <p:cNvSpPr txBox="1"/>
          <p:nvPr/>
        </p:nvSpPr>
        <p:spPr>
          <a:xfrm>
            <a:off x="1966058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00" name="pole tekstowe 199"/>
          <p:cNvSpPr txBox="1"/>
          <p:nvPr/>
        </p:nvSpPr>
        <p:spPr>
          <a:xfrm>
            <a:off x="2254090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01" name="pole tekstowe 200"/>
          <p:cNvSpPr txBox="1"/>
          <p:nvPr/>
        </p:nvSpPr>
        <p:spPr>
          <a:xfrm>
            <a:off x="2542122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27" name="pole tekstowe 26"/>
          <p:cNvSpPr txBox="1"/>
          <p:nvPr/>
        </p:nvSpPr>
        <p:spPr>
          <a:xfrm>
            <a:off x="2748339" y="6309320"/>
            <a:ext cx="5275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czas</a:t>
            </a:r>
          </a:p>
        </p:txBody>
      </p:sp>
      <p:sp>
        <p:nvSpPr>
          <p:cNvPr id="203" name="Elipsa 202"/>
          <p:cNvSpPr>
            <a:spLocks noChangeAspect="1"/>
          </p:cNvSpPr>
          <p:nvPr/>
        </p:nvSpPr>
        <p:spPr>
          <a:xfrm>
            <a:off x="713357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4" name="Elipsa 203"/>
          <p:cNvSpPr>
            <a:spLocks noChangeAspect="1"/>
          </p:cNvSpPr>
          <p:nvPr/>
        </p:nvSpPr>
        <p:spPr>
          <a:xfrm>
            <a:off x="7133560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5" name="Elipsa 204"/>
          <p:cNvSpPr>
            <a:spLocks noChangeAspect="1"/>
          </p:cNvSpPr>
          <p:nvPr/>
        </p:nvSpPr>
        <p:spPr>
          <a:xfrm>
            <a:off x="713356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6" name="Elipsa 205"/>
          <p:cNvSpPr>
            <a:spLocks noChangeAspect="1"/>
          </p:cNvSpPr>
          <p:nvPr/>
        </p:nvSpPr>
        <p:spPr>
          <a:xfrm>
            <a:off x="7133560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07" name="Łącznik prostoliniowy 206"/>
          <p:cNvCxnSpPr/>
          <p:nvPr/>
        </p:nvCxnSpPr>
        <p:spPr>
          <a:xfrm>
            <a:off x="648320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Łącznik prostoliniowy 207"/>
          <p:cNvCxnSpPr/>
          <p:nvPr/>
        </p:nvCxnSpPr>
        <p:spPr>
          <a:xfrm>
            <a:off x="648548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Łącznik prostoliniowy 208"/>
          <p:cNvCxnSpPr/>
          <p:nvPr/>
        </p:nvCxnSpPr>
        <p:spPr>
          <a:xfrm flipV="1">
            <a:off x="6516962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Łącznik prostoliniowy 209"/>
          <p:cNvCxnSpPr/>
          <p:nvPr/>
        </p:nvCxnSpPr>
        <p:spPr>
          <a:xfrm flipV="1">
            <a:off x="6502740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Łącznik prostoliniowy 210"/>
          <p:cNvCxnSpPr>
            <a:endCxn id="203" idx="3"/>
          </p:cNvCxnSpPr>
          <p:nvPr/>
        </p:nvCxnSpPr>
        <p:spPr>
          <a:xfrm flipV="1">
            <a:off x="6485488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Łącznik prostoliniowy 211"/>
          <p:cNvCxnSpPr/>
          <p:nvPr/>
        </p:nvCxnSpPr>
        <p:spPr>
          <a:xfrm>
            <a:off x="6443502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Łącznik prostoliniowy 212"/>
          <p:cNvCxnSpPr/>
          <p:nvPr/>
        </p:nvCxnSpPr>
        <p:spPr>
          <a:xfrm>
            <a:off x="6434876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Łącznik prostoliniowy 213"/>
          <p:cNvCxnSpPr/>
          <p:nvPr/>
        </p:nvCxnSpPr>
        <p:spPr>
          <a:xfrm>
            <a:off x="648550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pole tekstowe 214"/>
          <p:cNvSpPr txBox="1"/>
          <p:nvPr/>
        </p:nvSpPr>
        <p:spPr>
          <a:xfrm>
            <a:off x="6771232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16" name="pole tekstowe 215"/>
          <p:cNvSpPr txBox="1"/>
          <p:nvPr/>
        </p:nvSpPr>
        <p:spPr>
          <a:xfrm>
            <a:off x="6666208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17" name="pole tekstowe 216"/>
          <p:cNvSpPr txBox="1"/>
          <p:nvPr/>
        </p:nvSpPr>
        <p:spPr>
          <a:xfrm>
            <a:off x="6890442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18" name="pole tekstowe 217"/>
          <p:cNvSpPr txBox="1"/>
          <p:nvPr/>
        </p:nvSpPr>
        <p:spPr>
          <a:xfrm>
            <a:off x="6656692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19" name="pole tekstowe 218"/>
          <p:cNvSpPr txBox="1"/>
          <p:nvPr/>
        </p:nvSpPr>
        <p:spPr>
          <a:xfrm>
            <a:off x="6522192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20" name="pole tekstowe 219"/>
          <p:cNvSpPr txBox="1"/>
          <p:nvPr/>
        </p:nvSpPr>
        <p:spPr>
          <a:xfrm>
            <a:off x="655520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21" name="pole tekstowe 220"/>
          <p:cNvSpPr txBox="1"/>
          <p:nvPr/>
        </p:nvSpPr>
        <p:spPr>
          <a:xfrm>
            <a:off x="691524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22" name="pole tekstowe 221"/>
          <p:cNvSpPr txBox="1"/>
          <p:nvPr/>
        </p:nvSpPr>
        <p:spPr>
          <a:xfrm>
            <a:off x="6627216" y="49817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43" name="pole tekstowe 242"/>
          <p:cNvSpPr txBox="1"/>
          <p:nvPr/>
        </p:nvSpPr>
        <p:spPr>
          <a:xfrm>
            <a:off x="196928" y="1721992"/>
            <a:ext cx="11700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stan </a:t>
            </a:r>
          </a:p>
          <a:p>
            <a:pPr algn="ctr"/>
            <a:r>
              <a:rPr lang="pl-PL" sz="1600" dirty="0"/>
              <a:t>początkowy</a:t>
            </a:r>
          </a:p>
        </p:txBody>
      </p:sp>
      <p:cxnSp>
        <p:nvCxnSpPr>
          <p:cNvPr id="30" name="Łącznik prostoliniowy 29"/>
          <p:cNvCxnSpPr/>
          <p:nvPr/>
        </p:nvCxnSpPr>
        <p:spPr>
          <a:xfrm>
            <a:off x="1389994" y="2019904"/>
            <a:ext cx="30168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pole tekstowe 243"/>
          <p:cNvSpPr txBox="1"/>
          <p:nvPr/>
        </p:nvSpPr>
        <p:spPr>
          <a:xfrm>
            <a:off x="1043608" y="4386590"/>
            <a:ext cx="798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wejście</a:t>
            </a:r>
          </a:p>
        </p:txBody>
      </p:sp>
      <p:sp>
        <p:nvSpPr>
          <p:cNvPr id="245" name="pole tekstowe 244"/>
          <p:cNvSpPr txBox="1"/>
          <p:nvPr/>
        </p:nvSpPr>
        <p:spPr>
          <a:xfrm>
            <a:off x="7527630" y="4386590"/>
            <a:ext cx="7918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wyjście</a:t>
            </a:r>
          </a:p>
        </p:txBody>
      </p:sp>
      <p:sp>
        <p:nvSpPr>
          <p:cNvPr id="246" name="pole tekstowe 245"/>
          <p:cNvSpPr txBox="1"/>
          <p:nvPr/>
        </p:nvSpPr>
        <p:spPr>
          <a:xfrm>
            <a:off x="6357925" y="3789040"/>
            <a:ext cx="15984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pierwszy bit pary</a:t>
            </a:r>
          </a:p>
        </p:txBody>
      </p:sp>
      <p:sp>
        <p:nvSpPr>
          <p:cNvPr id="247" name="pole tekstowe 246"/>
          <p:cNvSpPr txBox="1"/>
          <p:nvPr/>
        </p:nvSpPr>
        <p:spPr>
          <a:xfrm>
            <a:off x="6318166" y="4818638"/>
            <a:ext cx="13013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drugi bit pary</a:t>
            </a:r>
          </a:p>
        </p:txBody>
      </p:sp>
      <p:cxnSp>
        <p:nvCxnSpPr>
          <p:cNvPr id="248" name="Łącznik prostoliniowy 247"/>
          <p:cNvCxnSpPr/>
          <p:nvPr/>
        </p:nvCxnSpPr>
        <p:spPr>
          <a:xfrm>
            <a:off x="6516216" y="6318612"/>
            <a:ext cx="2088232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Łącznik prostoliniowy 248"/>
          <p:cNvCxnSpPr/>
          <p:nvPr/>
        </p:nvCxnSpPr>
        <p:spPr>
          <a:xfrm>
            <a:off x="6595051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Łącznik prostoliniowy 249"/>
          <p:cNvCxnSpPr/>
          <p:nvPr/>
        </p:nvCxnSpPr>
        <p:spPr>
          <a:xfrm>
            <a:off x="6876256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Łącznik prostoliniowy 250"/>
          <p:cNvCxnSpPr/>
          <p:nvPr/>
        </p:nvCxnSpPr>
        <p:spPr>
          <a:xfrm>
            <a:off x="7164288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Łącznik prostoliniowy 251"/>
          <p:cNvCxnSpPr/>
          <p:nvPr/>
        </p:nvCxnSpPr>
        <p:spPr>
          <a:xfrm>
            <a:off x="7452320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Łącznik prostoliniowy 252"/>
          <p:cNvCxnSpPr/>
          <p:nvPr/>
        </p:nvCxnSpPr>
        <p:spPr>
          <a:xfrm>
            <a:off x="7740352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Łącznik prostoliniowy 253"/>
          <p:cNvCxnSpPr/>
          <p:nvPr/>
        </p:nvCxnSpPr>
        <p:spPr>
          <a:xfrm>
            <a:off x="8028384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Łącznik prostoliniowy 254"/>
          <p:cNvCxnSpPr/>
          <p:nvPr/>
        </p:nvCxnSpPr>
        <p:spPr>
          <a:xfrm>
            <a:off x="8316416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pole tekstowe 255"/>
          <p:cNvSpPr txBox="1"/>
          <p:nvPr/>
        </p:nvSpPr>
        <p:spPr>
          <a:xfrm>
            <a:off x="6372200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63" name="pole tekstowe 262"/>
          <p:cNvSpPr txBox="1"/>
          <p:nvPr/>
        </p:nvSpPr>
        <p:spPr>
          <a:xfrm>
            <a:off x="8364963" y="6318612"/>
            <a:ext cx="5275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czas</a:t>
            </a:r>
          </a:p>
        </p:txBody>
      </p:sp>
      <p:sp>
        <p:nvSpPr>
          <p:cNvPr id="224" name="pole tekstowe 223"/>
          <p:cNvSpPr txBox="1"/>
          <p:nvPr/>
        </p:nvSpPr>
        <p:spPr>
          <a:xfrm>
            <a:off x="5868144" y="39330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66" name="Elipsa 265"/>
          <p:cNvSpPr>
            <a:spLocks noChangeAspect="1"/>
          </p:cNvSpPr>
          <p:nvPr/>
        </p:nvSpPr>
        <p:spPr>
          <a:xfrm>
            <a:off x="7862987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7" name="Elipsa 266"/>
          <p:cNvSpPr>
            <a:spLocks noChangeAspect="1"/>
          </p:cNvSpPr>
          <p:nvPr/>
        </p:nvSpPr>
        <p:spPr>
          <a:xfrm>
            <a:off x="7862972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8" name="Elipsa 267"/>
          <p:cNvSpPr>
            <a:spLocks noChangeAspect="1"/>
          </p:cNvSpPr>
          <p:nvPr/>
        </p:nvSpPr>
        <p:spPr>
          <a:xfrm>
            <a:off x="7862972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9" name="Elipsa 268"/>
          <p:cNvSpPr>
            <a:spLocks noChangeAspect="1"/>
          </p:cNvSpPr>
          <p:nvPr/>
        </p:nvSpPr>
        <p:spPr>
          <a:xfrm>
            <a:off x="7862972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70" name="Łącznik prostoliniowy 269"/>
          <p:cNvCxnSpPr/>
          <p:nvPr/>
        </p:nvCxnSpPr>
        <p:spPr>
          <a:xfrm>
            <a:off x="7212612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Łącznik prostoliniowy 270"/>
          <p:cNvCxnSpPr/>
          <p:nvPr/>
        </p:nvCxnSpPr>
        <p:spPr>
          <a:xfrm>
            <a:off x="7214900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Łącznik prostoliniowy 271"/>
          <p:cNvCxnSpPr/>
          <p:nvPr/>
        </p:nvCxnSpPr>
        <p:spPr>
          <a:xfrm flipV="1">
            <a:off x="7246374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Łącznik prostoliniowy 272"/>
          <p:cNvCxnSpPr/>
          <p:nvPr/>
        </p:nvCxnSpPr>
        <p:spPr>
          <a:xfrm flipV="1">
            <a:off x="7232152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Łącznik prostoliniowy 273"/>
          <p:cNvCxnSpPr>
            <a:endCxn id="266" idx="3"/>
          </p:cNvCxnSpPr>
          <p:nvPr/>
        </p:nvCxnSpPr>
        <p:spPr>
          <a:xfrm flipV="1">
            <a:off x="7214900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Łącznik prostoliniowy 274"/>
          <p:cNvCxnSpPr/>
          <p:nvPr/>
        </p:nvCxnSpPr>
        <p:spPr>
          <a:xfrm>
            <a:off x="7172914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Łącznik prostoliniowy 275"/>
          <p:cNvCxnSpPr/>
          <p:nvPr/>
        </p:nvCxnSpPr>
        <p:spPr>
          <a:xfrm>
            <a:off x="7164288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Łącznik prostoliniowy 276"/>
          <p:cNvCxnSpPr/>
          <p:nvPr/>
        </p:nvCxnSpPr>
        <p:spPr>
          <a:xfrm>
            <a:off x="7214915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pole tekstowe 277"/>
          <p:cNvSpPr txBox="1"/>
          <p:nvPr/>
        </p:nvSpPr>
        <p:spPr>
          <a:xfrm>
            <a:off x="7500644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79" name="pole tekstowe 278"/>
          <p:cNvSpPr txBox="1"/>
          <p:nvPr/>
        </p:nvSpPr>
        <p:spPr>
          <a:xfrm>
            <a:off x="7395620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80" name="pole tekstowe 279"/>
          <p:cNvSpPr txBox="1"/>
          <p:nvPr/>
        </p:nvSpPr>
        <p:spPr>
          <a:xfrm>
            <a:off x="7619854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81" name="pole tekstowe 280"/>
          <p:cNvSpPr txBox="1"/>
          <p:nvPr/>
        </p:nvSpPr>
        <p:spPr>
          <a:xfrm>
            <a:off x="7386104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82" name="pole tekstowe 281"/>
          <p:cNvSpPr txBox="1"/>
          <p:nvPr/>
        </p:nvSpPr>
        <p:spPr>
          <a:xfrm>
            <a:off x="7251604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83" name="pole tekstowe 282"/>
          <p:cNvSpPr txBox="1"/>
          <p:nvPr/>
        </p:nvSpPr>
        <p:spPr>
          <a:xfrm>
            <a:off x="728462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84" name="pole tekstowe 283"/>
          <p:cNvSpPr txBox="1"/>
          <p:nvPr/>
        </p:nvSpPr>
        <p:spPr>
          <a:xfrm>
            <a:off x="764466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85" name="pole tekstowe 284"/>
          <p:cNvSpPr txBox="1"/>
          <p:nvPr/>
        </p:nvSpPr>
        <p:spPr>
          <a:xfrm>
            <a:off x="7356628" y="49817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23" name="Prostokąt zaokrąglony 222"/>
          <p:cNvSpPr/>
          <p:nvPr/>
        </p:nvSpPr>
        <p:spPr>
          <a:xfrm>
            <a:off x="4058428" y="6237312"/>
            <a:ext cx="1771018" cy="41985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>
                <a:solidFill>
                  <a:schemeClr val="accent1">
                    <a:lumMod val="50000"/>
                  </a:schemeClr>
                </a:solidFill>
              </a:rPr>
              <a:t>Krok 1</a:t>
            </a:r>
          </a:p>
        </p:txBody>
      </p:sp>
    </p:spTree>
    <p:extLst>
      <p:ext uri="{BB962C8B-B14F-4D97-AF65-F5344CB8AC3E}">
        <p14:creationId xmlns:p14="http://schemas.microsoft.com/office/powerpoint/2010/main" val="1321561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>
            <a:spLocks noChangeAspect="1"/>
          </p:cNvSpPr>
          <p:nvPr/>
        </p:nvSpPr>
        <p:spPr>
          <a:xfrm>
            <a:off x="342217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Elipsa 2"/>
          <p:cNvSpPr>
            <a:spLocks noChangeAspect="1"/>
          </p:cNvSpPr>
          <p:nvPr/>
        </p:nvSpPr>
        <p:spPr>
          <a:xfrm>
            <a:off x="3422160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Elipsa 3"/>
          <p:cNvSpPr>
            <a:spLocks noChangeAspect="1"/>
          </p:cNvSpPr>
          <p:nvPr/>
        </p:nvSpPr>
        <p:spPr>
          <a:xfrm>
            <a:off x="342216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Elipsa 4"/>
          <p:cNvSpPr>
            <a:spLocks noChangeAspect="1"/>
          </p:cNvSpPr>
          <p:nvPr/>
        </p:nvSpPr>
        <p:spPr>
          <a:xfrm>
            <a:off x="3422160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Elipsa 5"/>
          <p:cNvSpPr>
            <a:spLocks noChangeAspect="1"/>
          </p:cNvSpPr>
          <p:nvPr/>
        </p:nvSpPr>
        <p:spPr>
          <a:xfrm>
            <a:off x="414225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Elipsa 6"/>
          <p:cNvSpPr>
            <a:spLocks noChangeAspect="1"/>
          </p:cNvSpPr>
          <p:nvPr/>
        </p:nvSpPr>
        <p:spPr>
          <a:xfrm>
            <a:off x="4142240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Elipsa 7"/>
          <p:cNvSpPr>
            <a:spLocks noChangeAspect="1"/>
          </p:cNvSpPr>
          <p:nvPr/>
        </p:nvSpPr>
        <p:spPr>
          <a:xfrm>
            <a:off x="414224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Elipsa 8"/>
          <p:cNvSpPr>
            <a:spLocks noChangeAspect="1"/>
          </p:cNvSpPr>
          <p:nvPr/>
        </p:nvSpPr>
        <p:spPr>
          <a:xfrm>
            <a:off x="4142240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Elipsa 9"/>
          <p:cNvSpPr>
            <a:spLocks noChangeAspect="1"/>
          </p:cNvSpPr>
          <p:nvPr/>
        </p:nvSpPr>
        <p:spPr>
          <a:xfrm>
            <a:off x="2702095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Elipsa 10"/>
          <p:cNvSpPr>
            <a:spLocks noChangeAspect="1"/>
          </p:cNvSpPr>
          <p:nvPr/>
        </p:nvSpPr>
        <p:spPr>
          <a:xfrm>
            <a:off x="2702080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Elipsa 11"/>
          <p:cNvSpPr>
            <a:spLocks noChangeAspect="1"/>
          </p:cNvSpPr>
          <p:nvPr/>
        </p:nvSpPr>
        <p:spPr>
          <a:xfrm>
            <a:off x="2702080" y="1986537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Elipsa 17"/>
          <p:cNvSpPr>
            <a:spLocks noChangeAspect="1"/>
          </p:cNvSpPr>
          <p:nvPr/>
        </p:nvSpPr>
        <p:spPr>
          <a:xfrm>
            <a:off x="2702080" y="263691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2" name="Łącznik prostoliniowy 21"/>
          <p:cNvCxnSpPr/>
          <p:nvPr/>
        </p:nvCxnSpPr>
        <p:spPr>
          <a:xfrm>
            <a:off x="277180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oliniowy 22"/>
          <p:cNvCxnSpPr/>
          <p:nvPr/>
        </p:nvCxnSpPr>
        <p:spPr>
          <a:xfrm>
            <a:off x="349188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oliniowy 23"/>
          <p:cNvCxnSpPr/>
          <p:nvPr/>
        </p:nvCxnSpPr>
        <p:spPr>
          <a:xfrm>
            <a:off x="349416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oliniowy 24"/>
          <p:cNvCxnSpPr/>
          <p:nvPr/>
        </p:nvCxnSpPr>
        <p:spPr>
          <a:xfrm>
            <a:off x="277408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oliniowy 38"/>
          <p:cNvCxnSpPr>
            <a:stCxn id="11" idx="1"/>
            <a:endCxn id="4" idx="1"/>
          </p:cNvCxnSpPr>
          <p:nvPr/>
        </p:nvCxnSpPr>
        <p:spPr>
          <a:xfrm>
            <a:off x="2723506" y="1359891"/>
            <a:ext cx="720080" cy="6480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oliniowy 41"/>
          <p:cNvCxnSpPr>
            <a:stCxn id="12" idx="7"/>
            <a:endCxn id="2" idx="3"/>
          </p:cNvCxnSpPr>
          <p:nvPr/>
        </p:nvCxnSpPr>
        <p:spPr>
          <a:xfrm flipV="1">
            <a:off x="2826958" y="817589"/>
            <a:ext cx="616643" cy="11903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oliniowy 45"/>
          <p:cNvCxnSpPr/>
          <p:nvPr/>
        </p:nvCxnSpPr>
        <p:spPr>
          <a:xfrm flipV="1">
            <a:off x="2813880" y="1438654"/>
            <a:ext cx="646928" cy="5749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oliniowy 48"/>
          <p:cNvCxnSpPr/>
          <p:nvPr/>
        </p:nvCxnSpPr>
        <p:spPr>
          <a:xfrm flipV="1">
            <a:off x="2801110" y="2059734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oliniowy 49"/>
          <p:cNvCxnSpPr/>
          <p:nvPr/>
        </p:nvCxnSpPr>
        <p:spPr>
          <a:xfrm flipV="1">
            <a:off x="3525642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oliniowy 50"/>
          <p:cNvCxnSpPr/>
          <p:nvPr/>
        </p:nvCxnSpPr>
        <p:spPr>
          <a:xfrm flipV="1">
            <a:off x="3511420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oliniowy 51"/>
          <p:cNvCxnSpPr>
            <a:endCxn id="6" idx="3"/>
          </p:cNvCxnSpPr>
          <p:nvPr/>
        </p:nvCxnSpPr>
        <p:spPr>
          <a:xfrm flipV="1">
            <a:off x="3494168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Łącznik prostoliniowy 54"/>
          <p:cNvCxnSpPr/>
          <p:nvPr/>
        </p:nvCxnSpPr>
        <p:spPr>
          <a:xfrm>
            <a:off x="3452182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Łącznik prostoliniowy 56"/>
          <p:cNvCxnSpPr/>
          <p:nvPr/>
        </p:nvCxnSpPr>
        <p:spPr>
          <a:xfrm>
            <a:off x="3443556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Łącznik prostoliniowy 57"/>
          <p:cNvCxnSpPr/>
          <p:nvPr/>
        </p:nvCxnSpPr>
        <p:spPr>
          <a:xfrm>
            <a:off x="2808592" y="1438654"/>
            <a:ext cx="669498" cy="12467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Łącznik prostoliniowy 58"/>
          <p:cNvCxnSpPr/>
          <p:nvPr/>
        </p:nvCxnSpPr>
        <p:spPr>
          <a:xfrm>
            <a:off x="277410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Łącznik prostoliniowy 59"/>
          <p:cNvCxnSpPr/>
          <p:nvPr/>
        </p:nvCxnSpPr>
        <p:spPr>
          <a:xfrm>
            <a:off x="349418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upa 103"/>
          <p:cNvGrpSpPr/>
          <p:nvPr/>
        </p:nvGrpSpPr>
        <p:grpSpPr>
          <a:xfrm>
            <a:off x="2058056" y="3140968"/>
            <a:ext cx="4175320" cy="2814485"/>
            <a:chOff x="2195736" y="3789040"/>
            <a:chExt cx="4175320" cy="2814485"/>
          </a:xfrm>
        </p:grpSpPr>
        <p:sp>
          <p:nvSpPr>
            <p:cNvPr id="61" name="Prostokąt 60"/>
            <p:cNvSpPr/>
            <p:nvPr/>
          </p:nvSpPr>
          <p:spPr>
            <a:xfrm>
              <a:off x="3329877" y="4941168"/>
              <a:ext cx="448891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2" name="Prostokąt 61"/>
            <p:cNvSpPr/>
            <p:nvPr/>
          </p:nvSpPr>
          <p:spPr>
            <a:xfrm>
              <a:off x="4554013" y="4941168"/>
              <a:ext cx="448891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grpSp>
          <p:nvGrpSpPr>
            <p:cNvPr id="67" name="Grupa 66"/>
            <p:cNvGrpSpPr/>
            <p:nvPr/>
          </p:nvGrpSpPr>
          <p:grpSpPr>
            <a:xfrm>
              <a:off x="3977415" y="5881840"/>
              <a:ext cx="283464" cy="283464"/>
              <a:chOff x="1115625" y="4581137"/>
              <a:chExt cx="283464" cy="283464"/>
            </a:xfrm>
          </p:grpSpPr>
          <p:sp>
            <p:nvSpPr>
              <p:cNvPr id="63" name="Elipsa 62"/>
              <p:cNvSpPr>
                <a:spLocks noChangeAspect="1"/>
              </p:cNvSpPr>
              <p:nvPr/>
            </p:nvSpPr>
            <p:spPr>
              <a:xfrm>
                <a:off x="1115625" y="4581137"/>
                <a:ext cx="283464" cy="28346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65" name="Łącznik prostoliniowy 64"/>
              <p:cNvCxnSpPr/>
              <p:nvPr/>
            </p:nvCxnSpPr>
            <p:spPr>
              <a:xfrm>
                <a:off x="1261418" y="4612672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Łącznik prostoliniowy 65"/>
              <p:cNvCxnSpPr/>
              <p:nvPr/>
            </p:nvCxnSpPr>
            <p:spPr>
              <a:xfrm rot="16200000">
                <a:off x="1252888" y="4604786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upa 67"/>
            <p:cNvGrpSpPr/>
            <p:nvPr/>
          </p:nvGrpSpPr>
          <p:grpSpPr>
            <a:xfrm>
              <a:off x="3972847" y="4221088"/>
              <a:ext cx="283464" cy="283464"/>
              <a:chOff x="1115625" y="4581137"/>
              <a:chExt cx="283464" cy="283464"/>
            </a:xfrm>
          </p:grpSpPr>
          <p:sp>
            <p:nvSpPr>
              <p:cNvPr id="69" name="Elipsa 68"/>
              <p:cNvSpPr>
                <a:spLocks noChangeAspect="1"/>
              </p:cNvSpPr>
              <p:nvPr/>
            </p:nvSpPr>
            <p:spPr>
              <a:xfrm>
                <a:off x="1115625" y="4581137"/>
                <a:ext cx="283464" cy="28346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70" name="Łącznik prostoliniowy 69"/>
              <p:cNvCxnSpPr/>
              <p:nvPr/>
            </p:nvCxnSpPr>
            <p:spPr>
              <a:xfrm>
                <a:off x="1261418" y="4612672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Łącznik prostoliniowy 70"/>
              <p:cNvCxnSpPr/>
              <p:nvPr/>
            </p:nvCxnSpPr>
            <p:spPr>
              <a:xfrm rot="16200000">
                <a:off x="1252888" y="4604786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Łącznik prostoliniowy 72"/>
            <p:cNvCxnSpPr>
              <a:stCxn id="61" idx="3"/>
              <a:endCxn id="62" idx="1"/>
            </p:cNvCxnSpPr>
            <p:nvPr/>
          </p:nvCxnSpPr>
          <p:spPr>
            <a:xfrm>
              <a:off x="3778768" y="5193196"/>
              <a:ext cx="775245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Łącznik prostoliniowy 73"/>
            <p:cNvCxnSpPr/>
            <p:nvPr/>
          </p:nvCxnSpPr>
          <p:spPr>
            <a:xfrm>
              <a:off x="4116863" y="5193196"/>
              <a:ext cx="0" cy="684075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Łącznik prostoliniowy 78"/>
            <p:cNvCxnSpPr>
              <a:endCxn id="61" idx="1"/>
            </p:cNvCxnSpPr>
            <p:nvPr/>
          </p:nvCxnSpPr>
          <p:spPr>
            <a:xfrm>
              <a:off x="2195736" y="5193196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Łącznik prostoliniowy 79"/>
            <p:cNvCxnSpPr/>
            <p:nvPr/>
          </p:nvCxnSpPr>
          <p:spPr>
            <a:xfrm>
              <a:off x="2842664" y="6021288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Łącznik prostoliniowy 80"/>
            <p:cNvCxnSpPr/>
            <p:nvPr/>
          </p:nvCxnSpPr>
          <p:spPr>
            <a:xfrm>
              <a:off x="2842664" y="4365104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Łącznik prostoliniowy 82"/>
            <p:cNvCxnSpPr/>
            <p:nvPr/>
          </p:nvCxnSpPr>
          <p:spPr>
            <a:xfrm>
              <a:off x="2842664" y="4370607"/>
              <a:ext cx="0" cy="16506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Łącznik prostoliniowy 84"/>
            <p:cNvCxnSpPr/>
            <p:nvPr/>
          </p:nvCxnSpPr>
          <p:spPr>
            <a:xfrm>
              <a:off x="4254706" y="6021288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Łącznik prostoliniowy 85"/>
            <p:cNvCxnSpPr/>
            <p:nvPr/>
          </p:nvCxnSpPr>
          <p:spPr>
            <a:xfrm>
              <a:off x="4247391" y="4365104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Łącznik prostoliniowy 86"/>
            <p:cNvCxnSpPr/>
            <p:nvPr/>
          </p:nvCxnSpPr>
          <p:spPr>
            <a:xfrm>
              <a:off x="5377574" y="4365104"/>
              <a:ext cx="0" cy="16506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Łącznik prostoliniowy 87"/>
            <p:cNvCxnSpPr/>
            <p:nvPr/>
          </p:nvCxnSpPr>
          <p:spPr>
            <a:xfrm>
              <a:off x="5008474" y="5199940"/>
              <a:ext cx="3691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Łącznik prostoliniowy 89"/>
            <p:cNvCxnSpPr/>
            <p:nvPr/>
          </p:nvCxnSpPr>
          <p:spPr>
            <a:xfrm>
              <a:off x="4124178" y="3789040"/>
              <a:ext cx="0" cy="4320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oliniowy 92"/>
            <p:cNvCxnSpPr/>
            <p:nvPr/>
          </p:nvCxnSpPr>
          <p:spPr>
            <a:xfrm>
              <a:off x="4124178" y="6165304"/>
              <a:ext cx="0" cy="4320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Łącznik prostoliniowy 93"/>
            <p:cNvCxnSpPr/>
            <p:nvPr/>
          </p:nvCxnSpPr>
          <p:spPr>
            <a:xfrm>
              <a:off x="4120220" y="3789040"/>
              <a:ext cx="18542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Łącznik prostoliniowy 95"/>
            <p:cNvCxnSpPr/>
            <p:nvPr/>
          </p:nvCxnSpPr>
          <p:spPr>
            <a:xfrm>
              <a:off x="4138808" y="6597352"/>
              <a:ext cx="18542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Łącznik prostoliniowy 96"/>
            <p:cNvCxnSpPr/>
            <p:nvPr/>
          </p:nvCxnSpPr>
          <p:spPr>
            <a:xfrm>
              <a:off x="5975583" y="3795785"/>
              <a:ext cx="0" cy="1145383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Łącznik prostoliniowy 98"/>
            <p:cNvCxnSpPr/>
            <p:nvPr/>
          </p:nvCxnSpPr>
          <p:spPr>
            <a:xfrm>
              <a:off x="5967126" y="5458142"/>
              <a:ext cx="0" cy="1145383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Łącznik prostoliniowy 100"/>
            <p:cNvCxnSpPr/>
            <p:nvPr/>
          </p:nvCxnSpPr>
          <p:spPr>
            <a:xfrm>
              <a:off x="5971625" y="4941168"/>
              <a:ext cx="39943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Łącznik prostoliniowy 102"/>
            <p:cNvCxnSpPr/>
            <p:nvPr/>
          </p:nvCxnSpPr>
          <p:spPr>
            <a:xfrm>
              <a:off x="5971625" y="5445224"/>
              <a:ext cx="39943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pole tekstowe 104"/>
          <p:cNvSpPr txBox="1"/>
          <p:nvPr/>
        </p:nvSpPr>
        <p:spPr>
          <a:xfrm>
            <a:off x="4423687" y="4267564"/>
            <a:ext cx="468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Rp2</a:t>
            </a:r>
          </a:p>
        </p:txBody>
      </p:sp>
      <p:sp>
        <p:nvSpPr>
          <p:cNvPr id="106" name="pole tekstowe 105"/>
          <p:cNvSpPr txBox="1"/>
          <p:nvPr/>
        </p:nvSpPr>
        <p:spPr>
          <a:xfrm>
            <a:off x="3178285" y="4273351"/>
            <a:ext cx="468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Rp1</a:t>
            </a:r>
          </a:p>
        </p:txBody>
      </p:sp>
      <p:sp>
        <p:nvSpPr>
          <p:cNvPr id="107" name="pole tekstowe 106"/>
          <p:cNvSpPr txBox="1"/>
          <p:nvPr/>
        </p:nvSpPr>
        <p:spPr>
          <a:xfrm>
            <a:off x="1681047" y="54868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0    0</a:t>
            </a:r>
          </a:p>
        </p:txBody>
      </p:sp>
      <p:sp>
        <p:nvSpPr>
          <p:cNvPr id="108" name="pole tekstowe 107"/>
          <p:cNvSpPr txBox="1"/>
          <p:nvPr/>
        </p:nvSpPr>
        <p:spPr>
          <a:xfrm>
            <a:off x="1681047" y="118746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1    0</a:t>
            </a:r>
          </a:p>
        </p:txBody>
      </p:sp>
      <p:sp>
        <p:nvSpPr>
          <p:cNvPr id="109" name="pole tekstowe 108"/>
          <p:cNvSpPr txBox="1"/>
          <p:nvPr/>
        </p:nvSpPr>
        <p:spPr>
          <a:xfrm>
            <a:off x="1681047" y="184482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0    1</a:t>
            </a:r>
          </a:p>
        </p:txBody>
      </p:sp>
      <p:sp>
        <p:nvSpPr>
          <p:cNvPr id="110" name="pole tekstowe 109"/>
          <p:cNvSpPr txBox="1"/>
          <p:nvPr/>
        </p:nvSpPr>
        <p:spPr>
          <a:xfrm>
            <a:off x="1681047" y="248360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1    1</a:t>
            </a:r>
          </a:p>
        </p:txBody>
      </p:sp>
      <p:sp>
        <p:nvSpPr>
          <p:cNvPr id="111" name="pole tekstowe 110"/>
          <p:cNvSpPr txBox="1"/>
          <p:nvPr/>
        </p:nvSpPr>
        <p:spPr>
          <a:xfrm>
            <a:off x="1547664" y="260648"/>
            <a:ext cx="912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Rp1    Rp2</a:t>
            </a:r>
          </a:p>
        </p:txBody>
      </p:sp>
      <p:sp>
        <p:nvSpPr>
          <p:cNvPr id="78" name="pole tekstowe 77"/>
          <p:cNvSpPr txBox="1"/>
          <p:nvPr/>
        </p:nvSpPr>
        <p:spPr>
          <a:xfrm>
            <a:off x="295480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2" name="pole tekstowe 81"/>
          <p:cNvSpPr txBox="1"/>
          <p:nvPr/>
        </p:nvSpPr>
        <p:spPr>
          <a:xfrm>
            <a:off x="367488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4" name="pole tekstowe 83"/>
          <p:cNvSpPr txBox="1"/>
          <p:nvPr/>
        </p:nvSpPr>
        <p:spPr>
          <a:xfrm>
            <a:off x="3779912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9" name="pole tekstowe 88"/>
          <p:cNvSpPr txBox="1"/>
          <p:nvPr/>
        </p:nvSpPr>
        <p:spPr>
          <a:xfrm>
            <a:off x="3081098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95" name="pole tekstowe 94"/>
          <p:cNvSpPr txBox="1"/>
          <p:nvPr/>
        </p:nvSpPr>
        <p:spPr>
          <a:xfrm>
            <a:off x="2987824" y="76470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98" name="pole tekstowe 97"/>
          <p:cNvSpPr txBox="1"/>
          <p:nvPr/>
        </p:nvSpPr>
        <p:spPr>
          <a:xfrm>
            <a:off x="3674888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02" name="pole tekstowe 101"/>
          <p:cNvSpPr txBox="1"/>
          <p:nvPr/>
        </p:nvSpPr>
        <p:spPr>
          <a:xfrm>
            <a:off x="3179042" y="157585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2" name="pole tekstowe 111"/>
          <p:cNvSpPr txBox="1"/>
          <p:nvPr/>
        </p:nvSpPr>
        <p:spPr>
          <a:xfrm>
            <a:off x="3899122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3" name="pole tekstowe 112"/>
          <p:cNvSpPr txBox="1"/>
          <p:nvPr/>
        </p:nvSpPr>
        <p:spPr>
          <a:xfrm>
            <a:off x="2945292" y="244501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4" name="pole tekstowe 113"/>
          <p:cNvSpPr txBox="1"/>
          <p:nvPr/>
        </p:nvSpPr>
        <p:spPr>
          <a:xfrm>
            <a:off x="3665372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5" name="pole tekstowe 114"/>
          <p:cNvSpPr txBox="1"/>
          <p:nvPr/>
        </p:nvSpPr>
        <p:spPr>
          <a:xfrm>
            <a:off x="2843808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16" name="pole tekstowe 115"/>
          <p:cNvSpPr txBox="1"/>
          <p:nvPr/>
        </p:nvSpPr>
        <p:spPr>
          <a:xfrm>
            <a:off x="3530872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18" name="pole tekstowe 117"/>
          <p:cNvSpPr txBox="1"/>
          <p:nvPr/>
        </p:nvSpPr>
        <p:spPr>
          <a:xfrm>
            <a:off x="283205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19" name="pole tekstowe 118"/>
          <p:cNvSpPr txBox="1"/>
          <p:nvPr/>
        </p:nvSpPr>
        <p:spPr>
          <a:xfrm>
            <a:off x="324284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20" name="pole tekstowe 119"/>
          <p:cNvSpPr txBox="1"/>
          <p:nvPr/>
        </p:nvSpPr>
        <p:spPr>
          <a:xfrm>
            <a:off x="356388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21" name="pole tekstowe 120"/>
          <p:cNvSpPr txBox="1"/>
          <p:nvPr/>
        </p:nvSpPr>
        <p:spPr>
          <a:xfrm>
            <a:off x="392392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cxnSp>
        <p:nvCxnSpPr>
          <p:cNvPr id="17" name="Łącznik prostoliniowy 16"/>
          <p:cNvCxnSpPr/>
          <p:nvPr/>
        </p:nvCxnSpPr>
        <p:spPr>
          <a:xfrm>
            <a:off x="6519537" y="4531739"/>
            <a:ext cx="86409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oliniowy 25"/>
          <p:cNvCxnSpPr/>
          <p:nvPr/>
        </p:nvCxnSpPr>
        <p:spPr>
          <a:xfrm flipV="1">
            <a:off x="6234520" y="4550064"/>
            <a:ext cx="288032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Dowolny kształt 28"/>
          <p:cNvSpPr/>
          <p:nvPr/>
        </p:nvSpPr>
        <p:spPr>
          <a:xfrm>
            <a:off x="6306528" y="4334712"/>
            <a:ext cx="106325" cy="390432"/>
          </a:xfrm>
          <a:custGeom>
            <a:avLst/>
            <a:gdLst>
              <a:gd name="connsiteX0" fmla="*/ 350887 w 350887"/>
              <a:gd name="connsiteY0" fmla="*/ 0 h 1435395"/>
              <a:gd name="connsiteX1" fmla="*/ 13 w 350887"/>
              <a:gd name="connsiteY1" fmla="*/ 723014 h 1435395"/>
              <a:gd name="connsiteX2" fmla="*/ 340255 w 350887"/>
              <a:gd name="connsiteY2" fmla="*/ 1435395 h 1435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0887" h="1435395">
                <a:moveTo>
                  <a:pt x="350887" y="0"/>
                </a:moveTo>
                <a:cubicBezTo>
                  <a:pt x="176336" y="241891"/>
                  <a:pt x="1785" y="483782"/>
                  <a:pt x="13" y="723014"/>
                </a:cubicBezTo>
                <a:cubicBezTo>
                  <a:pt x="-1759" y="962246"/>
                  <a:pt x="169248" y="1198820"/>
                  <a:pt x="340255" y="1435395"/>
                </a:cubicBezTo>
              </a:path>
            </a:pathLst>
          </a:custGeom>
          <a:noFill/>
          <a:ln w="952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" name="pole tekstowe 121"/>
          <p:cNvSpPr txBox="1"/>
          <p:nvPr/>
        </p:nvSpPr>
        <p:spPr>
          <a:xfrm>
            <a:off x="3268538" y="448919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23" name="pole tekstowe 122"/>
          <p:cNvSpPr txBox="1"/>
          <p:nvPr/>
        </p:nvSpPr>
        <p:spPr>
          <a:xfrm>
            <a:off x="4492674" y="44916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24" name="pole tekstowe 123"/>
          <p:cNvSpPr txBox="1"/>
          <p:nvPr/>
        </p:nvSpPr>
        <p:spPr>
          <a:xfrm>
            <a:off x="2188418" y="41490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25" name="Elipsa 124"/>
          <p:cNvSpPr>
            <a:spLocks noChangeAspect="1"/>
          </p:cNvSpPr>
          <p:nvPr/>
        </p:nvSpPr>
        <p:spPr>
          <a:xfrm>
            <a:off x="486004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6" name="Elipsa 125"/>
          <p:cNvSpPr>
            <a:spLocks noChangeAspect="1"/>
          </p:cNvSpPr>
          <p:nvPr/>
        </p:nvSpPr>
        <p:spPr>
          <a:xfrm>
            <a:off x="486003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7" name="Elipsa 126"/>
          <p:cNvSpPr>
            <a:spLocks noChangeAspect="1"/>
          </p:cNvSpPr>
          <p:nvPr/>
        </p:nvSpPr>
        <p:spPr>
          <a:xfrm>
            <a:off x="4860032" y="1986537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8" name="Elipsa 127"/>
          <p:cNvSpPr>
            <a:spLocks noChangeAspect="1"/>
          </p:cNvSpPr>
          <p:nvPr/>
        </p:nvSpPr>
        <p:spPr>
          <a:xfrm>
            <a:off x="486003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9" name="Elipsa 128"/>
          <p:cNvSpPr>
            <a:spLocks noChangeAspect="1"/>
          </p:cNvSpPr>
          <p:nvPr/>
        </p:nvSpPr>
        <p:spPr>
          <a:xfrm>
            <a:off x="558012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0" name="Elipsa 129"/>
          <p:cNvSpPr>
            <a:spLocks noChangeAspect="1"/>
          </p:cNvSpPr>
          <p:nvPr/>
        </p:nvSpPr>
        <p:spPr>
          <a:xfrm>
            <a:off x="558011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1" name="Elipsa 130"/>
          <p:cNvSpPr>
            <a:spLocks noChangeAspect="1"/>
          </p:cNvSpPr>
          <p:nvPr/>
        </p:nvSpPr>
        <p:spPr>
          <a:xfrm>
            <a:off x="5580112" y="1986537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2" name="Elipsa 131"/>
          <p:cNvSpPr>
            <a:spLocks noChangeAspect="1"/>
          </p:cNvSpPr>
          <p:nvPr/>
        </p:nvSpPr>
        <p:spPr>
          <a:xfrm>
            <a:off x="558011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33" name="Łącznik prostoliniowy 132"/>
          <p:cNvCxnSpPr/>
          <p:nvPr/>
        </p:nvCxnSpPr>
        <p:spPr>
          <a:xfrm>
            <a:off x="4929752" y="764689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Łącznik prostoliniowy 133"/>
          <p:cNvCxnSpPr/>
          <p:nvPr/>
        </p:nvCxnSpPr>
        <p:spPr>
          <a:xfrm>
            <a:off x="4932040" y="2708905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Łącznik prostoliniowy 134"/>
          <p:cNvCxnSpPr/>
          <p:nvPr/>
        </p:nvCxnSpPr>
        <p:spPr>
          <a:xfrm flipV="1">
            <a:off x="4963514" y="142327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Łącznik prostoliniowy 135"/>
          <p:cNvCxnSpPr/>
          <p:nvPr/>
        </p:nvCxnSpPr>
        <p:spPr>
          <a:xfrm flipV="1">
            <a:off x="4949292" y="206083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Łącznik prostoliniowy 136"/>
          <p:cNvCxnSpPr>
            <a:endCxn id="129" idx="3"/>
          </p:cNvCxnSpPr>
          <p:nvPr/>
        </p:nvCxnSpPr>
        <p:spPr>
          <a:xfrm flipV="1">
            <a:off x="4932040" y="817574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Łącznik prostoliniowy 137"/>
          <p:cNvCxnSpPr/>
          <p:nvPr/>
        </p:nvCxnSpPr>
        <p:spPr>
          <a:xfrm>
            <a:off x="4890054" y="1398847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Łącznik prostoliniowy 138"/>
          <p:cNvCxnSpPr/>
          <p:nvPr/>
        </p:nvCxnSpPr>
        <p:spPr>
          <a:xfrm>
            <a:off x="4881428" y="1390221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Łącznik prostoliniowy 139"/>
          <p:cNvCxnSpPr/>
          <p:nvPr/>
        </p:nvCxnSpPr>
        <p:spPr>
          <a:xfrm>
            <a:off x="4932055" y="764689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pole tekstowe 140"/>
          <p:cNvSpPr txBox="1"/>
          <p:nvPr/>
        </p:nvSpPr>
        <p:spPr>
          <a:xfrm>
            <a:off x="5217784" y="12687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42" name="pole tekstowe 141"/>
          <p:cNvSpPr txBox="1"/>
          <p:nvPr/>
        </p:nvSpPr>
        <p:spPr>
          <a:xfrm>
            <a:off x="5112760" y="71416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43" name="pole tekstowe 142"/>
          <p:cNvSpPr txBox="1"/>
          <p:nvPr/>
        </p:nvSpPr>
        <p:spPr>
          <a:xfrm>
            <a:off x="5336994" y="15838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44" name="pole tekstowe 143"/>
          <p:cNvSpPr txBox="1"/>
          <p:nvPr/>
        </p:nvSpPr>
        <p:spPr>
          <a:xfrm>
            <a:off x="5103244" y="244213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45" name="pole tekstowe 144"/>
          <p:cNvSpPr txBox="1"/>
          <p:nvPr/>
        </p:nvSpPr>
        <p:spPr>
          <a:xfrm>
            <a:off x="4968744" y="114621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46" name="pole tekstowe 145"/>
          <p:cNvSpPr txBox="1"/>
          <p:nvPr/>
        </p:nvSpPr>
        <p:spPr>
          <a:xfrm>
            <a:off x="500176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47" name="pole tekstowe 146"/>
          <p:cNvSpPr txBox="1"/>
          <p:nvPr/>
        </p:nvSpPr>
        <p:spPr>
          <a:xfrm>
            <a:off x="536180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cxnSp>
        <p:nvCxnSpPr>
          <p:cNvPr id="156" name="Łącznik prostoliniowy 155"/>
          <p:cNvCxnSpPr/>
          <p:nvPr/>
        </p:nvCxnSpPr>
        <p:spPr>
          <a:xfrm>
            <a:off x="4188276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Łącznik prostoliniowy 156"/>
          <p:cNvCxnSpPr/>
          <p:nvPr/>
        </p:nvCxnSpPr>
        <p:spPr>
          <a:xfrm>
            <a:off x="4190564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Łącznik prostoliniowy 157"/>
          <p:cNvCxnSpPr/>
          <p:nvPr/>
        </p:nvCxnSpPr>
        <p:spPr>
          <a:xfrm flipV="1">
            <a:off x="4222038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Łącznik prostoliniowy 158"/>
          <p:cNvCxnSpPr/>
          <p:nvPr/>
        </p:nvCxnSpPr>
        <p:spPr>
          <a:xfrm flipV="1">
            <a:off x="4207816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Łącznik prostoliniowy 159"/>
          <p:cNvCxnSpPr/>
          <p:nvPr/>
        </p:nvCxnSpPr>
        <p:spPr>
          <a:xfrm flipV="1">
            <a:off x="4190564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Łącznik prostoliniowy 160"/>
          <p:cNvCxnSpPr/>
          <p:nvPr/>
        </p:nvCxnSpPr>
        <p:spPr>
          <a:xfrm>
            <a:off x="4148578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Łącznik prostoliniowy 161"/>
          <p:cNvCxnSpPr/>
          <p:nvPr/>
        </p:nvCxnSpPr>
        <p:spPr>
          <a:xfrm>
            <a:off x="4139952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Łącznik prostoliniowy 162"/>
          <p:cNvCxnSpPr/>
          <p:nvPr/>
        </p:nvCxnSpPr>
        <p:spPr>
          <a:xfrm>
            <a:off x="4190579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pole tekstowe 163"/>
          <p:cNvSpPr txBox="1"/>
          <p:nvPr/>
        </p:nvSpPr>
        <p:spPr>
          <a:xfrm>
            <a:off x="4476308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65" name="pole tekstowe 164"/>
          <p:cNvSpPr txBox="1"/>
          <p:nvPr/>
        </p:nvSpPr>
        <p:spPr>
          <a:xfrm>
            <a:off x="4371284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66" name="pole tekstowe 165"/>
          <p:cNvSpPr txBox="1"/>
          <p:nvPr/>
        </p:nvSpPr>
        <p:spPr>
          <a:xfrm>
            <a:off x="4595518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67" name="pole tekstowe 166"/>
          <p:cNvSpPr txBox="1"/>
          <p:nvPr/>
        </p:nvSpPr>
        <p:spPr>
          <a:xfrm>
            <a:off x="4361768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68" name="pole tekstowe 167"/>
          <p:cNvSpPr txBox="1"/>
          <p:nvPr/>
        </p:nvSpPr>
        <p:spPr>
          <a:xfrm>
            <a:off x="4227268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69" name="pole tekstowe 168"/>
          <p:cNvSpPr txBox="1"/>
          <p:nvPr/>
        </p:nvSpPr>
        <p:spPr>
          <a:xfrm>
            <a:off x="4260284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70" name="pole tekstowe 169"/>
          <p:cNvSpPr txBox="1"/>
          <p:nvPr/>
        </p:nvSpPr>
        <p:spPr>
          <a:xfrm>
            <a:off x="4620324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71" name="Elipsa 170"/>
          <p:cNvSpPr>
            <a:spLocks noChangeAspect="1"/>
          </p:cNvSpPr>
          <p:nvPr/>
        </p:nvSpPr>
        <p:spPr>
          <a:xfrm>
            <a:off x="634148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2" name="Elipsa 171"/>
          <p:cNvSpPr>
            <a:spLocks noChangeAspect="1"/>
          </p:cNvSpPr>
          <p:nvPr/>
        </p:nvSpPr>
        <p:spPr>
          <a:xfrm>
            <a:off x="634147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3" name="Elipsa 172"/>
          <p:cNvSpPr>
            <a:spLocks noChangeAspect="1"/>
          </p:cNvSpPr>
          <p:nvPr/>
        </p:nvSpPr>
        <p:spPr>
          <a:xfrm>
            <a:off x="6341472" y="1986537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4" name="Elipsa 173"/>
          <p:cNvSpPr>
            <a:spLocks noChangeAspect="1"/>
          </p:cNvSpPr>
          <p:nvPr/>
        </p:nvSpPr>
        <p:spPr>
          <a:xfrm>
            <a:off x="634147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75" name="Łącznik prostoliniowy 174"/>
          <p:cNvCxnSpPr/>
          <p:nvPr/>
        </p:nvCxnSpPr>
        <p:spPr>
          <a:xfrm>
            <a:off x="5691112" y="764689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Łącznik prostoliniowy 175"/>
          <p:cNvCxnSpPr/>
          <p:nvPr/>
        </p:nvCxnSpPr>
        <p:spPr>
          <a:xfrm>
            <a:off x="5693400" y="2708905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Łącznik prostoliniowy 176"/>
          <p:cNvCxnSpPr/>
          <p:nvPr/>
        </p:nvCxnSpPr>
        <p:spPr>
          <a:xfrm flipV="1">
            <a:off x="5724874" y="142327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Łącznik prostoliniowy 177"/>
          <p:cNvCxnSpPr/>
          <p:nvPr/>
        </p:nvCxnSpPr>
        <p:spPr>
          <a:xfrm flipV="1">
            <a:off x="5710652" y="206083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Łącznik prostoliniowy 178"/>
          <p:cNvCxnSpPr>
            <a:endCxn id="171" idx="3"/>
          </p:cNvCxnSpPr>
          <p:nvPr/>
        </p:nvCxnSpPr>
        <p:spPr>
          <a:xfrm flipV="1">
            <a:off x="5693400" y="817574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Łącznik prostoliniowy 179"/>
          <p:cNvCxnSpPr/>
          <p:nvPr/>
        </p:nvCxnSpPr>
        <p:spPr>
          <a:xfrm>
            <a:off x="5651414" y="1398847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Łącznik prostoliniowy 180"/>
          <p:cNvCxnSpPr/>
          <p:nvPr/>
        </p:nvCxnSpPr>
        <p:spPr>
          <a:xfrm>
            <a:off x="5642788" y="1390221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Łącznik prostoliniowy 181"/>
          <p:cNvCxnSpPr/>
          <p:nvPr/>
        </p:nvCxnSpPr>
        <p:spPr>
          <a:xfrm>
            <a:off x="5693415" y="764689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pole tekstowe 182"/>
          <p:cNvSpPr txBox="1"/>
          <p:nvPr/>
        </p:nvSpPr>
        <p:spPr>
          <a:xfrm>
            <a:off x="5979144" y="12687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84" name="pole tekstowe 183"/>
          <p:cNvSpPr txBox="1"/>
          <p:nvPr/>
        </p:nvSpPr>
        <p:spPr>
          <a:xfrm>
            <a:off x="5874120" y="71416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85" name="pole tekstowe 184"/>
          <p:cNvSpPr txBox="1"/>
          <p:nvPr/>
        </p:nvSpPr>
        <p:spPr>
          <a:xfrm>
            <a:off x="6098354" y="15838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86" name="pole tekstowe 185"/>
          <p:cNvSpPr txBox="1"/>
          <p:nvPr/>
        </p:nvSpPr>
        <p:spPr>
          <a:xfrm>
            <a:off x="5864604" y="244213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87" name="pole tekstowe 186"/>
          <p:cNvSpPr txBox="1"/>
          <p:nvPr/>
        </p:nvSpPr>
        <p:spPr>
          <a:xfrm>
            <a:off x="5730104" y="114621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88" name="pole tekstowe 187"/>
          <p:cNvSpPr txBox="1"/>
          <p:nvPr/>
        </p:nvSpPr>
        <p:spPr>
          <a:xfrm>
            <a:off x="576312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89" name="pole tekstowe 188"/>
          <p:cNvSpPr txBox="1"/>
          <p:nvPr/>
        </p:nvSpPr>
        <p:spPr>
          <a:xfrm>
            <a:off x="612316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90" name="pole tekstowe 189"/>
          <p:cNvSpPr txBox="1"/>
          <p:nvPr/>
        </p:nvSpPr>
        <p:spPr>
          <a:xfrm>
            <a:off x="439496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91" name="pole tekstowe 190"/>
          <p:cNvSpPr txBox="1"/>
          <p:nvPr/>
        </p:nvSpPr>
        <p:spPr>
          <a:xfrm>
            <a:off x="511504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92" name="pole tekstowe 191"/>
          <p:cNvSpPr txBox="1"/>
          <p:nvPr/>
        </p:nvSpPr>
        <p:spPr>
          <a:xfrm>
            <a:off x="583512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cxnSp>
        <p:nvCxnSpPr>
          <p:cNvPr id="14" name="Łącznik prostoliniowy 13"/>
          <p:cNvCxnSpPr/>
          <p:nvPr/>
        </p:nvCxnSpPr>
        <p:spPr>
          <a:xfrm>
            <a:off x="899592" y="6309320"/>
            <a:ext cx="2088232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oliniowy 15"/>
          <p:cNvCxnSpPr/>
          <p:nvPr/>
        </p:nvCxnSpPr>
        <p:spPr>
          <a:xfrm>
            <a:off x="978427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Łącznik prostoliniowy 151"/>
          <p:cNvCxnSpPr/>
          <p:nvPr/>
        </p:nvCxnSpPr>
        <p:spPr>
          <a:xfrm>
            <a:off x="1259632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Łącznik prostoliniowy 152"/>
          <p:cNvCxnSpPr/>
          <p:nvPr/>
        </p:nvCxnSpPr>
        <p:spPr>
          <a:xfrm>
            <a:off x="1547664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Łącznik prostoliniowy 153"/>
          <p:cNvCxnSpPr/>
          <p:nvPr/>
        </p:nvCxnSpPr>
        <p:spPr>
          <a:xfrm>
            <a:off x="1835696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Łącznik prostoliniowy 154"/>
          <p:cNvCxnSpPr/>
          <p:nvPr/>
        </p:nvCxnSpPr>
        <p:spPr>
          <a:xfrm>
            <a:off x="2123728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Łącznik prostoliniowy 192"/>
          <p:cNvCxnSpPr/>
          <p:nvPr/>
        </p:nvCxnSpPr>
        <p:spPr>
          <a:xfrm>
            <a:off x="2411760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Łącznik prostoliniowy 193"/>
          <p:cNvCxnSpPr/>
          <p:nvPr/>
        </p:nvCxnSpPr>
        <p:spPr>
          <a:xfrm>
            <a:off x="2699792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pole tekstowe 194"/>
          <p:cNvSpPr txBox="1"/>
          <p:nvPr/>
        </p:nvSpPr>
        <p:spPr>
          <a:xfrm>
            <a:off x="827584" y="59399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6" name="pole tekstowe 195"/>
          <p:cNvSpPr txBox="1"/>
          <p:nvPr/>
        </p:nvSpPr>
        <p:spPr>
          <a:xfrm>
            <a:off x="1101962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7" name="pole tekstowe 196"/>
          <p:cNvSpPr txBox="1"/>
          <p:nvPr/>
        </p:nvSpPr>
        <p:spPr>
          <a:xfrm>
            <a:off x="1389994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98" name="pole tekstowe 197"/>
          <p:cNvSpPr txBox="1"/>
          <p:nvPr/>
        </p:nvSpPr>
        <p:spPr>
          <a:xfrm>
            <a:off x="1678026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9" name="pole tekstowe 198"/>
          <p:cNvSpPr txBox="1"/>
          <p:nvPr/>
        </p:nvSpPr>
        <p:spPr>
          <a:xfrm>
            <a:off x="1966058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00" name="pole tekstowe 199"/>
          <p:cNvSpPr txBox="1"/>
          <p:nvPr/>
        </p:nvSpPr>
        <p:spPr>
          <a:xfrm>
            <a:off x="2254090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01" name="pole tekstowe 200"/>
          <p:cNvSpPr txBox="1"/>
          <p:nvPr/>
        </p:nvSpPr>
        <p:spPr>
          <a:xfrm>
            <a:off x="2542122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27" name="pole tekstowe 26"/>
          <p:cNvSpPr txBox="1"/>
          <p:nvPr/>
        </p:nvSpPr>
        <p:spPr>
          <a:xfrm>
            <a:off x="2748339" y="6309320"/>
            <a:ext cx="5275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czas</a:t>
            </a:r>
          </a:p>
        </p:txBody>
      </p:sp>
      <p:sp>
        <p:nvSpPr>
          <p:cNvPr id="203" name="Elipsa 202"/>
          <p:cNvSpPr>
            <a:spLocks noChangeAspect="1"/>
          </p:cNvSpPr>
          <p:nvPr/>
        </p:nvSpPr>
        <p:spPr>
          <a:xfrm>
            <a:off x="713357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4" name="Elipsa 203"/>
          <p:cNvSpPr>
            <a:spLocks noChangeAspect="1"/>
          </p:cNvSpPr>
          <p:nvPr/>
        </p:nvSpPr>
        <p:spPr>
          <a:xfrm>
            <a:off x="7133560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5" name="Elipsa 204"/>
          <p:cNvSpPr>
            <a:spLocks noChangeAspect="1"/>
          </p:cNvSpPr>
          <p:nvPr/>
        </p:nvSpPr>
        <p:spPr>
          <a:xfrm>
            <a:off x="713356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6" name="Elipsa 205"/>
          <p:cNvSpPr>
            <a:spLocks noChangeAspect="1"/>
          </p:cNvSpPr>
          <p:nvPr/>
        </p:nvSpPr>
        <p:spPr>
          <a:xfrm>
            <a:off x="7133560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07" name="Łącznik prostoliniowy 206"/>
          <p:cNvCxnSpPr/>
          <p:nvPr/>
        </p:nvCxnSpPr>
        <p:spPr>
          <a:xfrm>
            <a:off x="648320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Łącznik prostoliniowy 207"/>
          <p:cNvCxnSpPr/>
          <p:nvPr/>
        </p:nvCxnSpPr>
        <p:spPr>
          <a:xfrm>
            <a:off x="648548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Łącznik prostoliniowy 208"/>
          <p:cNvCxnSpPr/>
          <p:nvPr/>
        </p:nvCxnSpPr>
        <p:spPr>
          <a:xfrm flipV="1">
            <a:off x="6516962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Łącznik prostoliniowy 209"/>
          <p:cNvCxnSpPr/>
          <p:nvPr/>
        </p:nvCxnSpPr>
        <p:spPr>
          <a:xfrm flipV="1">
            <a:off x="6502740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Łącznik prostoliniowy 210"/>
          <p:cNvCxnSpPr>
            <a:endCxn id="203" idx="3"/>
          </p:cNvCxnSpPr>
          <p:nvPr/>
        </p:nvCxnSpPr>
        <p:spPr>
          <a:xfrm flipV="1">
            <a:off x="6485488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Łącznik prostoliniowy 211"/>
          <p:cNvCxnSpPr/>
          <p:nvPr/>
        </p:nvCxnSpPr>
        <p:spPr>
          <a:xfrm>
            <a:off x="6443502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Łącznik prostoliniowy 212"/>
          <p:cNvCxnSpPr/>
          <p:nvPr/>
        </p:nvCxnSpPr>
        <p:spPr>
          <a:xfrm>
            <a:off x="6434876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Łącznik prostoliniowy 213"/>
          <p:cNvCxnSpPr/>
          <p:nvPr/>
        </p:nvCxnSpPr>
        <p:spPr>
          <a:xfrm>
            <a:off x="648550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pole tekstowe 214"/>
          <p:cNvSpPr txBox="1"/>
          <p:nvPr/>
        </p:nvSpPr>
        <p:spPr>
          <a:xfrm>
            <a:off x="6771232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16" name="pole tekstowe 215"/>
          <p:cNvSpPr txBox="1"/>
          <p:nvPr/>
        </p:nvSpPr>
        <p:spPr>
          <a:xfrm>
            <a:off x="6666208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17" name="pole tekstowe 216"/>
          <p:cNvSpPr txBox="1"/>
          <p:nvPr/>
        </p:nvSpPr>
        <p:spPr>
          <a:xfrm>
            <a:off x="6890442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18" name="pole tekstowe 217"/>
          <p:cNvSpPr txBox="1"/>
          <p:nvPr/>
        </p:nvSpPr>
        <p:spPr>
          <a:xfrm>
            <a:off x="6656692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19" name="pole tekstowe 218"/>
          <p:cNvSpPr txBox="1"/>
          <p:nvPr/>
        </p:nvSpPr>
        <p:spPr>
          <a:xfrm>
            <a:off x="6522192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20" name="pole tekstowe 219"/>
          <p:cNvSpPr txBox="1"/>
          <p:nvPr/>
        </p:nvSpPr>
        <p:spPr>
          <a:xfrm>
            <a:off x="655520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21" name="pole tekstowe 220"/>
          <p:cNvSpPr txBox="1"/>
          <p:nvPr/>
        </p:nvSpPr>
        <p:spPr>
          <a:xfrm>
            <a:off x="691524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22" name="pole tekstowe 221"/>
          <p:cNvSpPr txBox="1"/>
          <p:nvPr/>
        </p:nvSpPr>
        <p:spPr>
          <a:xfrm>
            <a:off x="6627216" y="49817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43" name="pole tekstowe 242"/>
          <p:cNvSpPr txBox="1"/>
          <p:nvPr/>
        </p:nvSpPr>
        <p:spPr>
          <a:xfrm>
            <a:off x="196928" y="1721992"/>
            <a:ext cx="11700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stan </a:t>
            </a:r>
          </a:p>
          <a:p>
            <a:pPr algn="ctr"/>
            <a:r>
              <a:rPr lang="pl-PL" sz="1600" dirty="0"/>
              <a:t>początkowy</a:t>
            </a:r>
          </a:p>
        </p:txBody>
      </p:sp>
      <p:cxnSp>
        <p:nvCxnSpPr>
          <p:cNvPr id="30" name="Łącznik prostoliniowy 29"/>
          <p:cNvCxnSpPr/>
          <p:nvPr/>
        </p:nvCxnSpPr>
        <p:spPr>
          <a:xfrm>
            <a:off x="1389994" y="2019904"/>
            <a:ext cx="30168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pole tekstowe 243"/>
          <p:cNvSpPr txBox="1"/>
          <p:nvPr/>
        </p:nvSpPr>
        <p:spPr>
          <a:xfrm>
            <a:off x="1043608" y="4386590"/>
            <a:ext cx="798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wejście</a:t>
            </a:r>
          </a:p>
        </p:txBody>
      </p:sp>
      <p:sp>
        <p:nvSpPr>
          <p:cNvPr id="245" name="pole tekstowe 244"/>
          <p:cNvSpPr txBox="1"/>
          <p:nvPr/>
        </p:nvSpPr>
        <p:spPr>
          <a:xfrm>
            <a:off x="7527630" y="4386590"/>
            <a:ext cx="7918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wyjście</a:t>
            </a:r>
          </a:p>
        </p:txBody>
      </p:sp>
      <p:sp>
        <p:nvSpPr>
          <p:cNvPr id="246" name="pole tekstowe 245"/>
          <p:cNvSpPr txBox="1"/>
          <p:nvPr/>
        </p:nvSpPr>
        <p:spPr>
          <a:xfrm>
            <a:off x="6357925" y="3789040"/>
            <a:ext cx="15984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pierwszy bit pary</a:t>
            </a:r>
          </a:p>
        </p:txBody>
      </p:sp>
      <p:sp>
        <p:nvSpPr>
          <p:cNvPr id="247" name="pole tekstowe 246"/>
          <p:cNvSpPr txBox="1"/>
          <p:nvPr/>
        </p:nvSpPr>
        <p:spPr>
          <a:xfrm>
            <a:off x="6318166" y="4818638"/>
            <a:ext cx="13013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drugi bit pary</a:t>
            </a:r>
          </a:p>
        </p:txBody>
      </p:sp>
      <p:sp>
        <p:nvSpPr>
          <p:cNvPr id="223" name="pole tekstowe 222"/>
          <p:cNvSpPr txBox="1"/>
          <p:nvPr/>
        </p:nvSpPr>
        <p:spPr>
          <a:xfrm>
            <a:off x="5854490" y="47878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24" name="pole tekstowe 223"/>
          <p:cNvSpPr txBox="1"/>
          <p:nvPr/>
        </p:nvSpPr>
        <p:spPr>
          <a:xfrm>
            <a:off x="5868144" y="39330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cxnSp>
        <p:nvCxnSpPr>
          <p:cNvPr id="225" name="Łącznik prostoliniowy 224"/>
          <p:cNvCxnSpPr/>
          <p:nvPr/>
        </p:nvCxnSpPr>
        <p:spPr>
          <a:xfrm>
            <a:off x="6516216" y="6318612"/>
            <a:ext cx="2088232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Łącznik prostoliniowy 225"/>
          <p:cNvCxnSpPr/>
          <p:nvPr/>
        </p:nvCxnSpPr>
        <p:spPr>
          <a:xfrm>
            <a:off x="6595051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Łącznik prostoliniowy 226"/>
          <p:cNvCxnSpPr/>
          <p:nvPr/>
        </p:nvCxnSpPr>
        <p:spPr>
          <a:xfrm>
            <a:off x="6876256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Łącznik prostoliniowy 227"/>
          <p:cNvCxnSpPr/>
          <p:nvPr/>
        </p:nvCxnSpPr>
        <p:spPr>
          <a:xfrm>
            <a:off x="7164288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Łącznik prostoliniowy 228"/>
          <p:cNvCxnSpPr/>
          <p:nvPr/>
        </p:nvCxnSpPr>
        <p:spPr>
          <a:xfrm>
            <a:off x="7452320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Łącznik prostoliniowy 229"/>
          <p:cNvCxnSpPr/>
          <p:nvPr/>
        </p:nvCxnSpPr>
        <p:spPr>
          <a:xfrm>
            <a:off x="7740352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Łącznik prostoliniowy 230"/>
          <p:cNvCxnSpPr/>
          <p:nvPr/>
        </p:nvCxnSpPr>
        <p:spPr>
          <a:xfrm>
            <a:off x="8028384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Łącznik prostoliniowy 231"/>
          <p:cNvCxnSpPr/>
          <p:nvPr/>
        </p:nvCxnSpPr>
        <p:spPr>
          <a:xfrm>
            <a:off x="8316416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pole tekstowe 232"/>
          <p:cNvSpPr txBox="1"/>
          <p:nvPr/>
        </p:nvSpPr>
        <p:spPr>
          <a:xfrm>
            <a:off x="6372200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00</a:t>
            </a:r>
          </a:p>
        </p:txBody>
      </p:sp>
      <p:sp>
        <p:nvSpPr>
          <p:cNvPr id="234" name="pole tekstowe 233"/>
          <p:cNvSpPr txBox="1"/>
          <p:nvPr/>
        </p:nvSpPr>
        <p:spPr>
          <a:xfrm>
            <a:off x="8364963" y="6318612"/>
            <a:ext cx="5275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czas</a:t>
            </a:r>
          </a:p>
        </p:txBody>
      </p:sp>
      <p:sp>
        <p:nvSpPr>
          <p:cNvPr id="235" name="Elipsa 234"/>
          <p:cNvSpPr>
            <a:spLocks noChangeAspect="1"/>
          </p:cNvSpPr>
          <p:nvPr/>
        </p:nvSpPr>
        <p:spPr>
          <a:xfrm>
            <a:off x="7862987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6" name="Elipsa 235"/>
          <p:cNvSpPr>
            <a:spLocks noChangeAspect="1"/>
          </p:cNvSpPr>
          <p:nvPr/>
        </p:nvSpPr>
        <p:spPr>
          <a:xfrm>
            <a:off x="7862972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7" name="Elipsa 236"/>
          <p:cNvSpPr>
            <a:spLocks noChangeAspect="1"/>
          </p:cNvSpPr>
          <p:nvPr/>
        </p:nvSpPr>
        <p:spPr>
          <a:xfrm>
            <a:off x="7862972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8" name="Elipsa 237"/>
          <p:cNvSpPr>
            <a:spLocks noChangeAspect="1"/>
          </p:cNvSpPr>
          <p:nvPr/>
        </p:nvSpPr>
        <p:spPr>
          <a:xfrm>
            <a:off x="7862972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39" name="Łącznik prostoliniowy 238"/>
          <p:cNvCxnSpPr/>
          <p:nvPr/>
        </p:nvCxnSpPr>
        <p:spPr>
          <a:xfrm>
            <a:off x="7212612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Łącznik prostoliniowy 239"/>
          <p:cNvCxnSpPr/>
          <p:nvPr/>
        </p:nvCxnSpPr>
        <p:spPr>
          <a:xfrm>
            <a:off x="7214900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Łącznik prostoliniowy 240"/>
          <p:cNvCxnSpPr/>
          <p:nvPr/>
        </p:nvCxnSpPr>
        <p:spPr>
          <a:xfrm flipV="1">
            <a:off x="7246374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Łącznik prostoliniowy 241"/>
          <p:cNvCxnSpPr/>
          <p:nvPr/>
        </p:nvCxnSpPr>
        <p:spPr>
          <a:xfrm flipV="1">
            <a:off x="7232152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Łącznik prostoliniowy 263"/>
          <p:cNvCxnSpPr>
            <a:endCxn id="235" idx="3"/>
          </p:cNvCxnSpPr>
          <p:nvPr/>
        </p:nvCxnSpPr>
        <p:spPr>
          <a:xfrm flipV="1">
            <a:off x="7214900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Łącznik prostoliniowy 264"/>
          <p:cNvCxnSpPr/>
          <p:nvPr/>
        </p:nvCxnSpPr>
        <p:spPr>
          <a:xfrm>
            <a:off x="7214915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pole tekstowe 265"/>
          <p:cNvSpPr txBox="1"/>
          <p:nvPr/>
        </p:nvSpPr>
        <p:spPr>
          <a:xfrm>
            <a:off x="7500644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67" name="pole tekstowe 266"/>
          <p:cNvSpPr txBox="1"/>
          <p:nvPr/>
        </p:nvSpPr>
        <p:spPr>
          <a:xfrm>
            <a:off x="7395620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68" name="pole tekstowe 267"/>
          <p:cNvSpPr txBox="1"/>
          <p:nvPr/>
        </p:nvSpPr>
        <p:spPr>
          <a:xfrm>
            <a:off x="7619854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69" name="pole tekstowe 268"/>
          <p:cNvSpPr txBox="1"/>
          <p:nvPr/>
        </p:nvSpPr>
        <p:spPr>
          <a:xfrm>
            <a:off x="7386104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70" name="pole tekstowe 269"/>
          <p:cNvSpPr txBox="1"/>
          <p:nvPr/>
        </p:nvSpPr>
        <p:spPr>
          <a:xfrm>
            <a:off x="7251604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71" name="pole tekstowe 270"/>
          <p:cNvSpPr txBox="1"/>
          <p:nvPr/>
        </p:nvSpPr>
        <p:spPr>
          <a:xfrm>
            <a:off x="728462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72" name="pole tekstowe 271"/>
          <p:cNvSpPr txBox="1"/>
          <p:nvPr/>
        </p:nvSpPr>
        <p:spPr>
          <a:xfrm>
            <a:off x="764466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73" name="pole tekstowe 272"/>
          <p:cNvSpPr txBox="1"/>
          <p:nvPr/>
        </p:nvSpPr>
        <p:spPr>
          <a:xfrm>
            <a:off x="7356628" y="49817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cxnSp>
        <p:nvCxnSpPr>
          <p:cNvPr id="274" name="Łącznik prostoliniowy 273"/>
          <p:cNvCxnSpPr/>
          <p:nvPr/>
        </p:nvCxnSpPr>
        <p:spPr>
          <a:xfrm>
            <a:off x="7172914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Łącznik prostoliniowy 274"/>
          <p:cNvCxnSpPr/>
          <p:nvPr/>
        </p:nvCxnSpPr>
        <p:spPr>
          <a:xfrm>
            <a:off x="7164288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Prostokąt zaokrąglony 247"/>
          <p:cNvSpPr/>
          <p:nvPr/>
        </p:nvSpPr>
        <p:spPr>
          <a:xfrm>
            <a:off x="4058428" y="6237312"/>
            <a:ext cx="1771018" cy="41985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>
                <a:solidFill>
                  <a:schemeClr val="accent1">
                    <a:lumMod val="50000"/>
                  </a:schemeClr>
                </a:solidFill>
              </a:rPr>
              <a:t>Krok 2</a:t>
            </a:r>
          </a:p>
        </p:txBody>
      </p:sp>
    </p:spTree>
    <p:extLst>
      <p:ext uri="{BB962C8B-B14F-4D97-AF65-F5344CB8AC3E}">
        <p14:creationId xmlns:p14="http://schemas.microsoft.com/office/powerpoint/2010/main" val="1026786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>
            <a:spLocks noChangeAspect="1"/>
          </p:cNvSpPr>
          <p:nvPr/>
        </p:nvSpPr>
        <p:spPr>
          <a:xfrm>
            <a:off x="342217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Elipsa 3"/>
          <p:cNvSpPr>
            <a:spLocks noChangeAspect="1"/>
          </p:cNvSpPr>
          <p:nvPr/>
        </p:nvSpPr>
        <p:spPr>
          <a:xfrm>
            <a:off x="342216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Elipsa 4"/>
          <p:cNvSpPr>
            <a:spLocks noChangeAspect="1"/>
          </p:cNvSpPr>
          <p:nvPr/>
        </p:nvSpPr>
        <p:spPr>
          <a:xfrm>
            <a:off x="3422160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Elipsa 5"/>
          <p:cNvSpPr>
            <a:spLocks noChangeAspect="1"/>
          </p:cNvSpPr>
          <p:nvPr/>
        </p:nvSpPr>
        <p:spPr>
          <a:xfrm>
            <a:off x="414225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Elipsa 6"/>
          <p:cNvSpPr>
            <a:spLocks noChangeAspect="1"/>
          </p:cNvSpPr>
          <p:nvPr/>
        </p:nvSpPr>
        <p:spPr>
          <a:xfrm>
            <a:off x="4142240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Elipsa 7"/>
          <p:cNvSpPr>
            <a:spLocks noChangeAspect="1"/>
          </p:cNvSpPr>
          <p:nvPr/>
        </p:nvSpPr>
        <p:spPr>
          <a:xfrm>
            <a:off x="414224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Elipsa 8"/>
          <p:cNvSpPr>
            <a:spLocks noChangeAspect="1"/>
          </p:cNvSpPr>
          <p:nvPr/>
        </p:nvSpPr>
        <p:spPr>
          <a:xfrm>
            <a:off x="4142240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Elipsa 9"/>
          <p:cNvSpPr>
            <a:spLocks noChangeAspect="1"/>
          </p:cNvSpPr>
          <p:nvPr/>
        </p:nvSpPr>
        <p:spPr>
          <a:xfrm>
            <a:off x="2702095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Elipsa 10"/>
          <p:cNvSpPr>
            <a:spLocks noChangeAspect="1"/>
          </p:cNvSpPr>
          <p:nvPr/>
        </p:nvSpPr>
        <p:spPr>
          <a:xfrm>
            <a:off x="2702080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Elipsa 11"/>
          <p:cNvSpPr>
            <a:spLocks noChangeAspect="1"/>
          </p:cNvSpPr>
          <p:nvPr/>
        </p:nvSpPr>
        <p:spPr>
          <a:xfrm>
            <a:off x="2702080" y="1986537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Elipsa 17"/>
          <p:cNvSpPr>
            <a:spLocks noChangeAspect="1"/>
          </p:cNvSpPr>
          <p:nvPr/>
        </p:nvSpPr>
        <p:spPr>
          <a:xfrm>
            <a:off x="2702080" y="263691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2" name="Łącznik prostoliniowy 21"/>
          <p:cNvCxnSpPr/>
          <p:nvPr/>
        </p:nvCxnSpPr>
        <p:spPr>
          <a:xfrm>
            <a:off x="277180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oliniowy 22"/>
          <p:cNvCxnSpPr/>
          <p:nvPr/>
        </p:nvCxnSpPr>
        <p:spPr>
          <a:xfrm>
            <a:off x="349188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oliniowy 23"/>
          <p:cNvCxnSpPr/>
          <p:nvPr/>
        </p:nvCxnSpPr>
        <p:spPr>
          <a:xfrm>
            <a:off x="349416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oliniowy 24"/>
          <p:cNvCxnSpPr/>
          <p:nvPr/>
        </p:nvCxnSpPr>
        <p:spPr>
          <a:xfrm>
            <a:off x="277408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oliniowy 38"/>
          <p:cNvCxnSpPr>
            <a:stCxn id="11" idx="1"/>
            <a:endCxn id="4" idx="1"/>
          </p:cNvCxnSpPr>
          <p:nvPr/>
        </p:nvCxnSpPr>
        <p:spPr>
          <a:xfrm>
            <a:off x="2723506" y="1359891"/>
            <a:ext cx="720080" cy="6480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oliniowy 41"/>
          <p:cNvCxnSpPr>
            <a:stCxn id="12" idx="7"/>
            <a:endCxn id="2" idx="3"/>
          </p:cNvCxnSpPr>
          <p:nvPr/>
        </p:nvCxnSpPr>
        <p:spPr>
          <a:xfrm flipV="1">
            <a:off x="2826958" y="817589"/>
            <a:ext cx="616643" cy="11903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oliniowy 45"/>
          <p:cNvCxnSpPr/>
          <p:nvPr/>
        </p:nvCxnSpPr>
        <p:spPr>
          <a:xfrm flipV="1">
            <a:off x="2813880" y="1438654"/>
            <a:ext cx="646928" cy="57490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oliniowy 48"/>
          <p:cNvCxnSpPr/>
          <p:nvPr/>
        </p:nvCxnSpPr>
        <p:spPr>
          <a:xfrm flipV="1">
            <a:off x="2801110" y="2059734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oliniowy 49"/>
          <p:cNvCxnSpPr/>
          <p:nvPr/>
        </p:nvCxnSpPr>
        <p:spPr>
          <a:xfrm flipV="1">
            <a:off x="3525642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oliniowy 50"/>
          <p:cNvCxnSpPr/>
          <p:nvPr/>
        </p:nvCxnSpPr>
        <p:spPr>
          <a:xfrm flipV="1">
            <a:off x="3511420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oliniowy 51"/>
          <p:cNvCxnSpPr>
            <a:endCxn id="6" idx="3"/>
          </p:cNvCxnSpPr>
          <p:nvPr/>
        </p:nvCxnSpPr>
        <p:spPr>
          <a:xfrm flipV="1">
            <a:off x="3494168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Łącznik prostoliniowy 54"/>
          <p:cNvCxnSpPr/>
          <p:nvPr/>
        </p:nvCxnSpPr>
        <p:spPr>
          <a:xfrm>
            <a:off x="3452182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Łącznik prostoliniowy 56"/>
          <p:cNvCxnSpPr/>
          <p:nvPr/>
        </p:nvCxnSpPr>
        <p:spPr>
          <a:xfrm>
            <a:off x="3443556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Łącznik prostoliniowy 57"/>
          <p:cNvCxnSpPr/>
          <p:nvPr/>
        </p:nvCxnSpPr>
        <p:spPr>
          <a:xfrm>
            <a:off x="2808592" y="1438654"/>
            <a:ext cx="669498" cy="12467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Łącznik prostoliniowy 58"/>
          <p:cNvCxnSpPr/>
          <p:nvPr/>
        </p:nvCxnSpPr>
        <p:spPr>
          <a:xfrm>
            <a:off x="277410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Łącznik prostoliniowy 59"/>
          <p:cNvCxnSpPr/>
          <p:nvPr/>
        </p:nvCxnSpPr>
        <p:spPr>
          <a:xfrm>
            <a:off x="349418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upa 103"/>
          <p:cNvGrpSpPr/>
          <p:nvPr/>
        </p:nvGrpSpPr>
        <p:grpSpPr>
          <a:xfrm>
            <a:off x="2058056" y="3140968"/>
            <a:ext cx="4175320" cy="2814485"/>
            <a:chOff x="2195736" y="3789040"/>
            <a:chExt cx="4175320" cy="2814485"/>
          </a:xfrm>
        </p:grpSpPr>
        <p:sp>
          <p:nvSpPr>
            <p:cNvPr id="61" name="Prostokąt 60"/>
            <p:cNvSpPr/>
            <p:nvPr/>
          </p:nvSpPr>
          <p:spPr>
            <a:xfrm>
              <a:off x="3329877" y="4941168"/>
              <a:ext cx="448891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2" name="Prostokąt 61"/>
            <p:cNvSpPr/>
            <p:nvPr/>
          </p:nvSpPr>
          <p:spPr>
            <a:xfrm>
              <a:off x="4554013" y="4941168"/>
              <a:ext cx="448891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grpSp>
          <p:nvGrpSpPr>
            <p:cNvPr id="67" name="Grupa 66"/>
            <p:cNvGrpSpPr/>
            <p:nvPr/>
          </p:nvGrpSpPr>
          <p:grpSpPr>
            <a:xfrm>
              <a:off x="3977415" y="5881840"/>
              <a:ext cx="283464" cy="283464"/>
              <a:chOff x="1115625" y="4581137"/>
              <a:chExt cx="283464" cy="283464"/>
            </a:xfrm>
          </p:grpSpPr>
          <p:sp>
            <p:nvSpPr>
              <p:cNvPr id="63" name="Elipsa 62"/>
              <p:cNvSpPr>
                <a:spLocks noChangeAspect="1"/>
              </p:cNvSpPr>
              <p:nvPr/>
            </p:nvSpPr>
            <p:spPr>
              <a:xfrm>
                <a:off x="1115625" y="4581137"/>
                <a:ext cx="283464" cy="28346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65" name="Łącznik prostoliniowy 64"/>
              <p:cNvCxnSpPr/>
              <p:nvPr/>
            </p:nvCxnSpPr>
            <p:spPr>
              <a:xfrm>
                <a:off x="1261418" y="4612672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Łącznik prostoliniowy 65"/>
              <p:cNvCxnSpPr/>
              <p:nvPr/>
            </p:nvCxnSpPr>
            <p:spPr>
              <a:xfrm rot="16200000">
                <a:off x="1252888" y="4604786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upa 67"/>
            <p:cNvGrpSpPr/>
            <p:nvPr/>
          </p:nvGrpSpPr>
          <p:grpSpPr>
            <a:xfrm>
              <a:off x="3972847" y="4221088"/>
              <a:ext cx="283464" cy="283464"/>
              <a:chOff x="1115625" y="4581137"/>
              <a:chExt cx="283464" cy="283464"/>
            </a:xfrm>
          </p:grpSpPr>
          <p:sp>
            <p:nvSpPr>
              <p:cNvPr id="69" name="Elipsa 68"/>
              <p:cNvSpPr>
                <a:spLocks noChangeAspect="1"/>
              </p:cNvSpPr>
              <p:nvPr/>
            </p:nvSpPr>
            <p:spPr>
              <a:xfrm>
                <a:off x="1115625" y="4581137"/>
                <a:ext cx="283464" cy="28346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70" name="Łącznik prostoliniowy 69"/>
              <p:cNvCxnSpPr/>
              <p:nvPr/>
            </p:nvCxnSpPr>
            <p:spPr>
              <a:xfrm>
                <a:off x="1261418" y="4612672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Łącznik prostoliniowy 70"/>
              <p:cNvCxnSpPr/>
              <p:nvPr/>
            </p:nvCxnSpPr>
            <p:spPr>
              <a:xfrm rot="16200000">
                <a:off x="1252888" y="4604786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Łącznik prostoliniowy 72"/>
            <p:cNvCxnSpPr>
              <a:stCxn id="61" idx="3"/>
              <a:endCxn id="62" idx="1"/>
            </p:cNvCxnSpPr>
            <p:nvPr/>
          </p:nvCxnSpPr>
          <p:spPr>
            <a:xfrm>
              <a:off x="3778768" y="5193196"/>
              <a:ext cx="775245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Łącznik prostoliniowy 73"/>
            <p:cNvCxnSpPr/>
            <p:nvPr/>
          </p:nvCxnSpPr>
          <p:spPr>
            <a:xfrm>
              <a:off x="4116863" y="5193196"/>
              <a:ext cx="0" cy="684075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Łącznik prostoliniowy 78"/>
            <p:cNvCxnSpPr>
              <a:endCxn id="61" idx="1"/>
            </p:cNvCxnSpPr>
            <p:nvPr/>
          </p:nvCxnSpPr>
          <p:spPr>
            <a:xfrm>
              <a:off x="2195736" y="5193196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Łącznik prostoliniowy 79"/>
            <p:cNvCxnSpPr/>
            <p:nvPr/>
          </p:nvCxnSpPr>
          <p:spPr>
            <a:xfrm>
              <a:off x="2842664" y="6021288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Łącznik prostoliniowy 80"/>
            <p:cNvCxnSpPr/>
            <p:nvPr/>
          </p:nvCxnSpPr>
          <p:spPr>
            <a:xfrm>
              <a:off x="2842664" y="4365104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Łącznik prostoliniowy 82"/>
            <p:cNvCxnSpPr/>
            <p:nvPr/>
          </p:nvCxnSpPr>
          <p:spPr>
            <a:xfrm>
              <a:off x="2842664" y="4370607"/>
              <a:ext cx="0" cy="16506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Łącznik prostoliniowy 84"/>
            <p:cNvCxnSpPr/>
            <p:nvPr/>
          </p:nvCxnSpPr>
          <p:spPr>
            <a:xfrm>
              <a:off x="4254706" y="6021288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Łącznik prostoliniowy 85"/>
            <p:cNvCxnSpPr/>
            <p:nvPr/>
          </p:nvCxnSpPr>
          <p:spPr>
            <a:xfrm>
              <a:off x="4247391" y="4365104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Łącznik prostoliniowy 86"/>
            <p:cNvCxnSpPr/>
            <p:nvPr/>
          </p:nvCxnSpPr>
          <p:spPr>
            <a:xfrm>
              <a:off x="5377574" y="4365104"/>
              <a:ext cx="0" cy="16506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Łącznik prostoliniowy 87"/>
            <p:cNvCxnSpPr/>
            <p:nvPr/>
          </p:nvCxnSpPr>
          <p:spPr>
            <a:xfrm>
              <a:off x="5008474" y="5199940"/>
              <a:ext cx="3691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Łącznik prostoliniowy 89"/>
            <p:cNvCxnSpPr/>
            <p:nvPr/>
          </p:nvCxnSpPr>
          <p:spPr>
            <a:xfrm>
              <a:off x="4124178" y="3789040"/>
              <a:ext cx="0" cy="4320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oliniowy 92"/>
            <p:cNvCxnSpPr/>
            <p:nvPr/>
          </p:nvCxnSpPr>
          <p:spPr>
            <a:xfrm>
              <a:off x="4124178" y="6165304"/>
              <a:ext cx="0" cy="4320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Łącznik prostoliniowy 93"/>
            <p:cNvCxnSpPr/>
            <p:nvPr/>
          </p:nvCxnSpPr>
          <p:spPr>
            <a:xfrm>
              <a:off x="4120220" y="3789040"/>
              <a:ext cx="18542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Łącznik prostoliniowy 95"/>
            <p:cNvCxnSpPr/>
            <p:nvPr/>
          </p:nvCxnSpPr>
          <p:spPr>
            <a:xfrm>
              <a:off x="4138808" y="6597352"/>
              <a:ext cx="18542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Łącznik prostoliniowy 96"/>
            <p:cNvCxnSpPr/>
            <p:nvPr/>
          </p:nvCxnSpPr>
          <p:spPr>
            <a:xfrm>
              <a:off x="5975583" y="3795785"/>
              <a:ext cx="0" cy="1145383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Łącznik prostoliniowy 98"/>
            <p:cNvCxnSpPr/>
            <p:nvPr/>
          </p:nvCxnSpPr>
          <p:spPr>
            <a:xfrm>
              <a:off x="5967126" y="5458142"/>
              <a:ext cx="0" cy="1145383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Łącznik prostoliniowy 100"/>
            <p:cNvCxnSpPr/>
            <p:nvPr/>
          </p:nvCxnSpPr>
          <p:spPr>
            <a:xfrm>
              <a:off x="5971625" y="4941168"/>
              <a:ext cx="39943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Łącznik prostoliniowy 102"/>
            <p:cNvCxnSpPr/>
            <p:nvPr/>
          </p:nvCxnSpPr>
          <p:spPr>
            <a:xfrm>
              <a:off x="5971625" y="5445224"/>
              <a:ext cx="39943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pole tekstowe 104"/>
          <p:cNvSpPr txBox="1"/>
          <p:nvPr/>
        </p:nvSpPr>
        <p:spPr>
          <a:xfrm>
            <a:off x="4423687" y="4267564"/>
            <a:ext cx="468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Rp2</a:t>
            </a:r>
          </a:p>
        </p:txBody>
      </p:sp>
      <p:sp>
        <p:nvSpPr>
          <p:cNvPr id="106" name="pole tekstowe 105"/>
          <p:cNvSpPr txBox="1"/>
          <p:nvPr/>
        </p:nvSpPr>
        <p:spPr>
          <a:xfrm>
            <a:off x="3178285" y="4273351"/>
            <a:ext cx="468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Rp1</a:t>
            </a:r>
          </a:p>
        </p:txBody>
      </p:sp>
      <p:sp>
        <p:nvSpPr>
          <p:cNvPr id="107" name="pole tekstowe 106"/>
          <p:cNvSpPr txBox="1"/>
          <p:nvPr/>
        </p:nvSpPr>
        <p:spPr>
          <a:xfrm>
            <a:off x="1681047" y="54868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0    0</a:t>
            </a:r>
          </a:p>
        </p:txBody>
      </p:sp>
      <p:sp>
        <p:nvSpPr>
          <p:cNvPr id="108" name="pole tekstowe 107"/>
          <p:cNvSpPr txBox="1"/>
          <p:nvPr/>
        </p:nvSpPr>
        <p:spPr>
          <a:xfrm>
            <a:off x="1681047" y="118746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1    0</a:t>
            </a:r>
          </a:p>
        </p:txBody>
      </p:sp>
      <p:sp>
        <p:nvSpPr>
          <p:cNvPr id="109" name="pole tekstowe 108"/>
          <p:cNvSpPr txBox="1"/>
          <p:nvPr/>
        </p:nvSpPr>
        <p:spPr>
          <a:xfrm>
            <a:off x="1681047" y="184482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0    1</a:t>
            </a:r>
          </a:p>
        </p:txBody>
      </p:sp>
      <p:sp>
        <p:nvSpPr>
          <p:cNvPr id="110" name="pole tekstowe 109"/>
          <p:cNvSpPr txBox="1"/>
          <p:nvPr/>
        </p:nvSpPr>
        <p:spPr>
          <a:xfrm>
            <a:off x="1681047" y="248360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1    1</a:t>
            </a:r>
          </a:p>
        </p:txBody>
      </p:sp>
      <p:sp>
        <p:nvSpPr>
          <p:cNvPr id="111" name="pole tekstowe 110"/>
          <p:cNvSpPr txBox="1"/>
          <p:nvPr/>
        </p:nvSpPr>
        <p:spPr>
          <a:xfrm>
            <a:off x="1547664" y="260648"/>
            <a:ext cx="912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Rp1    Rp2</a:t>
            </a:r>
          </a:p>
        </p:txBody>
      </p:sp>
      <p:sp>
        <p:nvSpPr>
          <p:cNvPr id="78" name="pole tekstowe 77"/>
          <p:cNvSpPr txBox="1"/>
          <p:nvPr/>
        </p:nvSpPr>
        <p:spPr>
          <a:xfrm>
            <a:off x="295480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2" name="pole tekstowe 81"/>
          <p:cNvSpPr txBox="1"/>
          <p:nvPr/>
        </p:nvSpPr>
        <p:spPr>
          <a:xfrm>
            <a:off x="367488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4" name="pole tekstowe 83"/>
          <p:cNvSpPr txBox="1"/>
          <p:nvPr/>
        </p:nvSpPr>
        <p:spPr>
          <a:xfrm>
            <a:off x="3779912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9" name="pole tekstowe 88"/>
          <p:cNvSpPr txBox="1"/>
          <p:nvPr/>
        </p:nvSpPr>
        <p:spPr>
          <a:xfrm>
            <a:off x="3081098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95" name="pole tekstowe 94"/>
          <p:cNvSpPr txBox="1"/>
          <p:nvPr/>
        </p:nvSpPr>
        <p:spPr>
          <a:xfrm>
            <a:off x="2987824" y="76470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98" name="pole tekstowe 97"/>
          <p:cNvSpPr txBox="1"/>
          <p:nvPr/>
        </p:nvSpPr>
        <p:spPr>
          <a:xfrm>
            <a:off x="3674888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02" name="pole tekstowe 101"/>
          <p:cNvSpPr txBox="1"/>
          <p:nvPr/>
        </p:nvSpPr>
        <p:spPr>
          <a:xfrm>
            <a:off x="3179042" y="157585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2" name="pole tekstowe 111"/>
          <p:cNvSpPr txBox="1"/>
          <p:nvPr/>
        </p:nvSpPr>
        <p:spPr>
          <a:xfrm>
            <a:off x="3899122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3" name="pole tekstowe 112"/>
          <p:cNvSpPr txBox="1"/>
          <p:nvPr/>
        </p:nvSpPr>
        <p:spPr>
          <a:xfrm>
            <a:off x="2945292" y="244501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4" name="pole tekstowe 113"/>
          <p:cNvSpPr txBox="1"/>
          <p:nvPr/>
        </p:nvSpPr>
        <p:spPr>
          <a:xfrm>
            <a:off x="3665372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5" name="pole tekstowe 114"/>
          <p:cNvSpPr txBox="1"/>
          <p:nvPr/>
        </p:nvSpPr>
        <p:spPr>
          <a:xfrm>
            <a:off x="2843808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16" name="pole tekstowe 115"/>
          <p:cNvSpPr txBox="1"/>
          <p:nvPr/>
        </p:nvSpPr>
        <p:spPr>
          <a:xfrm>
            <a:off x="3530872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18" name="pole tekstowe 117"/>
          <p:cNvSpPr txBox="1"/>
          <p:nvPr/>
        </p:nvSpPr>
        <p:spPr>
          <a:xfrm>
            <a:off x="283205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19" name="pole tekstowe 118"/>
          <p:cNvSpPr txBox="1"/>
          <p:nvPr/>
        </p:nvSpPr>
        <p:spPr>
          <a:xfrm>
            <a:off x="324284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20" name="pole tekstowe 119"/>
          <p:cNvSpPr txBox="1"/>
          <p:nvPr/>
        </p:nvSpPr>
        <p:spPr>
          <a:xfrm>
            <a:off x="356388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21" name="pole tekstowe 120"/>
          <p:cNvSpPr txBox="1"/>
          <p:nvPr/>
        </p:nvSpPr>
        <p:spPr>
          <a:xfrm>
            <a:off x="392392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cxnSp>
        <p:nvCxnSpPr>
          <p:cNvPr id="17" name="Łącznik prostoliniowy 16"/>
          <p:cNvCxnSpPr/>
          <p:nvPr/>
        </p:nvCxnSpPr>
        <p:spPr>
          <a:xfrm>
            <a:off x="6519537" y="4531739"/>
            <a:ext cx="86409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oliniowy 25"/>
          <p:cNvCxnSpPr/>
          <p:nvPr/>
        </p:nvCxnSpPr>
        <p:spPr>
          <a:xfrm>
            <a:off x="6234520" y="4293096"/>
            <a:ext cx="288032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Dowolny kształt 28"/>
          <p:cNvSpPr/>
          <p:nvPr/>
        </p:nvSpPr>
        <p:spPr>
          <a:xfrm>
            <a:off x="6306528" y="4334712"/>
            <a:ext cx="106325" cy="390432"/>
          </a:xfrm>
          <a:custGeom>
            <a:avLst/>
            <a:gdLst>
              <a:gd name="connsiteX0" fmla="*/ 350887 w 350887"/>
              <a:gd name="connsiteY0" fmla="*/ 0 h 1435395"/>
              <a:gd name="connsiteX1" fmla="*/ 13 w 350887"/>
              <a:gd name="connsiteY1" fmla="*/ 723014 h 1435395"/>
              <a:gd name="connsiteX2" fmla="*/ 340255 w 350887"/>
              <a:gd name="connsiteY2" fmla="*/ 1435395 h 1435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0887" h="1435395">
                <a:moveTo>
                  <a:pt x="350887" y="0"/>
                </a:moveTo>
                <a:cubicBezTo>
                  <a:pt x="176336" y="241891"/>
                  <a:pt x="1785" y="483782"/>
                  <a:pt x="13" y="723014"/>
                </a:cubicBezTo>
                <a:cubicBezTo>
                  <a:pt x="-1759" y="962246"/>
                  <a:pt x="169248" y="1198820"/>
                  <a:pt x="340255" y="1435395"/>
                </a:cubicBezTo>
              </a:path>
            </a:pathLst>
          </a:custGeom>
          <a:noFill/>
          <a:ln w="952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" name="pole tekstowe 121"/>
          <p:cNvSpPr txBox="1"/>
          <p:nvPr/>
        </p:nvSpPr>
        <p:spPr>
          <a:xfrm>
            <a:off x="3268538" y="448919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23" name="pole tekstowe 122"/>
          <p:cNvSpPr txBox="1"/>
          <p:nvPr/>
        </p:nvSpPr>
        <p:spPr>
          <a:xfrm>
            <a:off x="4492674" y="44916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24" name="pole tekstowe 123"/>
          <p:cNvSpPr txBox="1"/>
          <p:nvPr/>
        </p:nvSpPr>
        <p:spPr>
          <a:xfrm>
            <a:off x="2188418" y="41490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25" name="Elipsa 124"/>
          <p:cNvSpPr>
            <a:spLocks noChangeAspect="1"/>
          </p:cNvSpPr>
          <p:nvPr/>
        </p:nvSpPr>
        <p:spPr>
          <a:xfrm>
            <a:off x="486004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6" name="Elipsa 125"/>
          <p:cNvSpPr>
            <a:spLocks noChangeAspect="1"/>
          </p:cNvSpPr>
          <p:nvPr/>
        </p:nvSpPr>
        <p:spPr>
          <a:xfrm>
            <a:off x="486003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7" name="Elipsa 126"/>
          <p:cNvSpPr>
            <a:spLocks noChangeAspect="1"/>
          </p:cNvSpPr>
          <p:nvPr/>
        </p:nvSpPr>
        <p:spPr>
          <a:xfrm>
            <a:off x="4860032" y="1986537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8" name="Elipsa 127"/>
          <p:cNvSpPr>
            <a:spLocks noChangeAspect="1"/>
          </p:cNvSpPr>
          <p:nvPr/>
        </p:nvSpPr>
        <p:spPr>
          <a:xfrm>
            <a:off x="486003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9" name="Elipsa 128"/>
          <p:cNvSpPr>
            <a:spLocks noChangeAspect="1"/>
          </p:cNvSpPr>
          <p:nvPr/>
        </p:nvSpPr>
        <p:spPr>
          <a:xfrm>
            <a:off x="558012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0" name="Elipsa 129"/>
          <p:cNvSpPr>
            <a:spLocks noChangeAspect="1"/>
          </p:cNvSpPr>
          <p:nvPr/>
        </p:nvSpPr>
        <p:spPr>
          <a:xfrm>
            <a:off x="558011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1" name="Elipsa 130"/>
          <p:cNvSpPr>
            <a:spLocks noChangeAspect="1"/>
          </p:cNvSpPr>
          <p:nvPr/>
        </p:nvSpPr>
        <p:spPr>
          <a:xfrm>
            <a:off x="5580112" y="1986537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2" name="Elipsa 131"/>
          <p:cNvSpPr>
            <a:spLocks noChangeAspect="1"/>
          </p:cNvSpPr>
          <p:nvPr/>
        </p:nvSpPr>
        <p:spPr>
          <a:xfrm>
            <a:off x="558011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33" name="Łącznik prostoliniowy 132"/>
          <p:cNvCxnSpPr/>
          <p:nvPr/>
        </p:nvCxnSpPr>
        <p:spPr>
          <a:xfrm>
            <a:off x="4929752" y="764689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Łącznik prostoliniowy 133"/>
          <p:cNvCxnSpPr/>
          <p:nvPr/>
        </p:nvCxnSpPr>
        <p:spPr>
          <a:xfrm>
            <a:off x="4932040" y="2708905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Łącznik prostoliniowy 134"/>
          <p:cNvCxnSpPr/>
          <p:nvPr/>
        </p:nvCxnSpPr>
        <p:spPr>
          <a:xfrm flipV="1">
            <a:off x="4963514" y="142327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Łącznik prostoliniowy 135"/>
          <p:cNvCxnSpPr/>
          <p:nvPr/>
        </p:nvCxnSpPr>
        <p:spPr>
          <a:xfrm flipV="1">
            <a:off x="4949292" y="206083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Łącznik prostoliniowy 136"/>
          <p:cNvCxnSpPr>
            <a:endCxn id="129" idx="3"/>
          </p:cNvCxnSpPr>
          <p:nvPr/>
        </p:nvCxnSpPr>
        <p:spPr>
          <a:xfrm flipV="1">
            <a:off x="4932040" y="817574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Łącznik prostoliniowy 137"/>
          <p:cNvCxnSpPr/>
          <p:nvPr/>
        </p:nvCxnSpPr>
        <p:spPr>
          <a:xfrm>
            <a:off x="4890054" y="1398847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Łącznik prostoliniowy 138"/>
          <p:cNvCxnSpPr/>
          <p:nvPr/>
        </p:nvCxnSpPr>
        <p:spPr>
          <a:xfrm>
            <a:off x="4881428" y="1390221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Łącznik prostoliniowy 139"/>
          <p:cNvCxnSpPr/>
          <p:nvPr/>
        </p:nvCxnSpPr>
        <p:spPr>
          <a:xfrm>
            <a:off x="4932055" y="764689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pole tekstowe 140"/>
          <p:cNvSpPr txBox="1"/>
          <p:nvPr/>
        </p:nvSpPr>
        <p:spPr>
          <a:xfrm>
            <a:off x="5217784" y="12687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42" name="pole tekstowe 141"/>
          <p:cNvSpPr txBox="1"/>
          <p:nvPr/>
        </p:nvSpPr>
        <p:spPr>
          <a:xfrm>
            <a:off x="5112760" y="71416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43" name="pole tekstowe 142"/>
          <p:cNvSpPr txBox="1"/>
          <p:nvPr/>
        </p:nvSpPr>
        <p:spPr>
          <a:xfrm>
            <a:off x="5336994" y="15838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44" name="pole tekstowe 143"/>
          <p:cNvSpPr txBox="1"/>
          <p:nvPr/>
        </p:nvSpPr>
        <p:spPr>
          <a:xfrm>
            <a:off x="5103244" y="244213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45" name="pole tekstowe 144"/>
          <p:cNvSpPr txBox="1"/>
          <p:nvPr/>
        </p:nvSpPr>
        <p:spPr>
          <a:xfrm>
            <a:off x="4968744" y="114621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46" name="pole tekstowe 145"/>
          <p:cNvSpPr txBox="1"/>
          <p:nvPr/>
        </p:nvSpPr>
        <p:spPr>
          <a:xfrm>
            <a:off x="500176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47" name="pole tekstowe 146"/>
          <p:cNvSpPr txBox="1"/>
          <p:nvPr/>
        </p:nvSpPr>
        <p:spPr>
          <a:xfrm>
            <a:off x="536180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cxnSp>
        <p:nvCxnSpPr>
          <p:cNvPr id="156" name="Łącznik prostoliniowy 155"/>
          <p:cNvCxnSpPr/>
          <p:nvPr/>
        </p:nvCxnSpPr>
        <p:spPr>
          <a:xfrm>
            <a:off x="4188276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Łącznik prostoliniowy 156"/>
          <p:cNvCxnSpPr/>
          <p:nvPr/>
        </p:nvCxnSpPr>
        <p:spPr>
          <a:xfrm>
            <a:off x="4190564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Łącznik prostoliniowy 157"/>
          <p:cNvCxnSpPr/>
          <p:nvPr/>
        </p:nvCxnSpPr>
        <p:spPr>
          <a:xfrm flipV="1">
            <a:off x="4222038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Łącznik prostoliniowy 158"/>
          <p:cNvCxnSpPr/>
          <p:nvPr/>
        </p:nvCxnSpPr>
        <p:spPr>
          <a:xfrm flipV="1">
            <a:off x="4207816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Łącznik prostoliniowy 159"/>
          <p:cNvCxnSpPr/>
          <p:nvPr/>
        </p:nvCxnSpPr>
        <p:spPr>
          <a:xfrm flipV="1">
            <a:off x="4190564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Łącznik prostoliniowy 160"/>
          <p:cNvCxnSpPr/>
          <p:nvPr/>
        </p:nvCxnSpPr>
        <p:spPr>
          <a:xfrm>
            <a:off x="4148578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Łącznik prostoliniowy 161"/>
          <p:cNvCxnSpPr/>
          <p:nvPr/>
        </p:nvCxnSpPr>
        <p:spPr>
          <a:xfrm>
            <a:off x="4139952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Łącznik prostoliniowy 162"/>
          <p:cNvCxnSpPr/>
          <p:nvPr/>
        </p:nvCxnSpPr>
        <p:spPr>
          <a:xfrm>
            <a:off x="4190579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pole tekstowe 163"/>
          <p:cNvSpPr txBox="1"/>
          <p:nvPr/>
        </p:nvSpPr>
        <p:spPr>
          <a:xfrm>
            <a:off x="4476308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65" name="pole tekstowe 164"/>
          <p:cNvSpPr txBox="1"/>
          <p:nvPr/>
        </p:nvSpPr>
        <p:spPr>
          <a:xfrm>
            <a:off x="4371284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66" name="pole tekstowe 165"/>
          <p:cNvSpPr txBox="1"/>
          <p:nvPr/>
        </p:nvSpPr>
        <p:spPr>
          <a:xfrm>
            <a:off x="4595518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67" name="pole tekstowe 166"/>
          <p:cNvSpPr txBox="1"/>
          <p:nvPr/>
        </p:nvSpPr>
        <p:spPr>
          <a:xfrm>
            <a:off x="4361768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68" name="pole tekstowe 167"/>
          <p:cNvSpPr txBox="1"/>
          <p:nvPr/>
        </p:nvSpPr>
        <p:spPr>
          <a:xfrm>
            <a:off x="4227268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69" name="pole tekstowe 168"/>
          <p:cNvSpPr txBox="1"/>
          <p:nvPr/>
        </p:nvSpPr>
        <p:spPr>
          <a:xfrm>
            <a:off x="4260284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70" name="pole tekstowe 169"/>
          <p:cNvSpPr txBox="1"/>
          <p:nvPr/>
        </p:nvSpPr>
        <p:spPr>
          <a:xfrm>
            <a:off x="4620324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71" name="Elipsa 170"/>
          <p:cNvSpPr>
            <a:spLocks noChangeAspect="1"/>
          </p:cNvSpPr>
          <p:nvPr/>
        </p:nvSpPr>
        <p:spPr>
          <a:xfrm>
            <a:off x="634148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2" name="Elipsa 171"/>
          <p:cNvSpPr>
            <a:spLocks noChangeAspect="1"/>
          </p:cNvSpPr>
          <p:nvPr/>
        </p:nvSpPr>
        <p:spPr>
          <a:xfrm>
            <a:off x="634147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3" name="Elipsa 172"/>
          <p:cNvSpPr>
            <a:spLocks noChangeAspect="1"/>
          </p:cNvSpPr>
          <p:nvPr/>
        </p:nvSpPr>
        <p:spPr>
          <a:xfrm>
            <a:off x="6341472" y="1986537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4" name="Elipsa 173"/>
          <p:cNvSpPr>
            <a:spLocks noChangeAspect="1"/>
          </p:cNvSpPr>
          <p:nvPr/>
        </p:nvSpPr>
        <p:spPr>
          <a:xfrm>
            <a:off x="634147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75" name="Łącznik prostoliniowy 174"/>
          <p:cNvCxnSpPr/>
          <p:nvPr/>
        </p:nvCxnSpPr>
        <p:spPr>
          <a:xfrm>
            <a:off x="5691112" y="764689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Łącznik prostoliniowy 175"/>
          <p:cNvCxnSpPr/>
          <p:nvPr/>
        </p:nvCxnSpPr>
        <p:spPr>
          <a:xfrm>
            <a:off x="5693400" y="2708905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Łącznik prostoliniowy 176"/>
          <p:cNvCxnSpPr/>
          <p:nvPr/>
        </p:nvCxnSpPr>
        <p:spPr>
          <a:xfrm flipV="1">
            <a:off x="5724874" y="142327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Łącznik prostoliniowy 177"/>
          <p:cNvCxnSpPr/>
          <p:nvPr/>
        </p:nvCxnSpPr>
        <p:spPr>
          <a:xfrm flipV="1">
            <a:off x="5710652" y="206083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Łącznik prostoliniowy 178"/>
          <p:cNvCxnSpPr>
            <a:endCxn id="171" idx="3"/>
          </p:cNvCxnSpPr>
          <p:nvPr/>
        </p:nvCxnSpPr>
        <p:spPr>
          <a:xfrm flipV="1">
            <a:off x="5693400" y="817574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Łącznik prostoliniowy 179"/>
          <p:cNvCxnSpPr/>
          <p:nvPr/>
        </p:nvCxnSpPr>
        <p:spPr>
          <a:xfrm>
            <a:off x="5651414" y="1398847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Łącznik prostoliniowy 180"/>
          <p:cNvCxnSpPr/>
          <p:nvPr/>
        </p:nvCxnSpPr>
        <p:spPr>
          <a:xfrm>
            <a:off x="5642788" y="1390221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Łącznik prostoliniowy 181"/>
          <p:cNvCxnSpPr/>
          <p:nvPr/>
        </p:nvCxnSpPr>
        <p:spPr>
          <a:xfrm>
            <a:off x="5693415" y="764689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pole tekstowe 182"/>
          <p:cNvSpPr txBox="1"/>
          <p:nvPr/>
        </p:nvSpPr>
        <p:spPr>
          <a:xfrm>
            <a:off x="5979144" y="12687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84" name="pole tekstowe 183"/>
          <p:cNvSpPr txBox="1"/>
          <p:nvPr/>
        </p:nvSpPr>
        <p:spPr>
          <a:xfrm>
            <a:off x="5874120" y="71416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85" name="pole tekstowe 184"/>
          <p:cNvSpPr txBox="1"/>
          <p:nvPr/>
        </p:nvSpPr>
        <p:spPr>
          <a:xfrm>
            <a:off x="6098354" y="15838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86" name="pole tekstowe 185"/>
          <p:cNvSpPr txBox="1"/>
          <p:nvPr/>
        </p:nvSpPr>
        <p:spPr>
          <a:xfrm>
            <a:off x="5864604" y="244213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87" name="pole tekstowe 186"/>
          <p:cNvSpPr txBox="1"/>
          <p:nvPr/>
        </p:nvSpPr>
        <p:spPr>
          <a:xfrm>
            <a:off x="5730104" y="114621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88" name="pole tekstowe 187"/>
          <p:cNvSpPr txBox="1"/>
          <p:nvPr/>
        </p:nvSpPr>
        <p:spPr>
          <a:xfrm>
            <a:off x="576312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89" name="pole tekstowe 188"/>
          <p:cNvSpPr txBox="1"/>
          <p:nvPr/>
        </p:nvSpPr>
        <p:spPr>
          <a:xfrm>
            <a:off x="612316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90" name="pole tekstowe 189"/>
          <p:cNvSpPr txBox="1"/>
          <p:nvPr/>
        </p:nvSpPr>
        <p:spPr>
          <a:xfrm>
            <a:off x="439496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91" name="pole tekstowe 190"/>
          <p:cNvSpPr txBox="1"/>
          <p:nvPr/>
        </p:nvSpPr>
        <p:spPr>
          <a:xfrm>
            <a:off x="511504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92" name="pole tekstowe 191"/>
          <p:cNvSpPr txBox="1"/>
          <p:nvPr/>
        </p:nvSpPr>
        <p:spPr>
          <a:xfrm>
            <a:off x="583512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cxnSp>
        <p:nvCxnSpPr>
          <p:cNvPr id="14" name="Łącznik prostoliniowy 13"/>
          <p:cNvCxnSpPr/>
          <p:nvPr/>
        </p:nvCxnSpPr>
        <p:spPr>
          <a:xfrm>
            <a:off x="899592" y="6309320"/>
            <a:ext cx="2088232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oliniowy 15"/>
          <p:cNvCxnSpPr/>
          <p:nvPr/>
        </p:nvCxnSpPr>
        <p:spPr>
          <a:xfrm>
            <a:off x="978427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Łącznik prostoliniowy 151"/>
          <p:cNvCxnSpPr/>
          <p:nvPr/>
        </p:nvCxnSpPr>
        <p:spPr>
          <a:xfrm>
            <a:off x="1259632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Łącznik prostoliniowy 152"/>
          <p:cNvCxnSpPr/>
          <p:nvPr/>
        </p:nvCxnSpPr>
        <p:spPr>
          <a:xfrm>
            <a:off x="1547664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Łącznik prostoliniowy 153"/>
          <p:cNvCxnSpPr/>
          <p:nvPr/>
        </p:nvCxnSpPr>
        <p:spPr>
          <a:xfrm>
            <a:off x="1835696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Łącznik prostoliniowy 154"/>
          <p:cNvCxnSpPr/>
          <p:nvPr/>
        </p:nvCxnSpPr>
        <p:spPr>
          <a:xfrm>
            <a:off x="2123728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Łącznik prostoliniowy 192"/>
          <p:cNvCxnSpPr/>
          <p:nvPr/>
        </p:nvCxnSpPr>
        <p:spPr>
          <a:xfrm>
            <a:off x="2411760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Łącznik prostoliniowy 193"/>
          <p:cNvCxnSpPr/>
          <p:nvPr/>
        </p:nvCxnSpPr>
        <p:spPr>
          <a:xfrm>
            <a:off x="2699792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pole tekstowe 194"/>
          <p:cNvSpPr txBox="1"/>
          <p:nvPr/>
        </p:nvSpPr>
        <p:spPr>
          <a:xfrm>
            <a:off x="827584" y="59399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6" name="pole tekstowe 195"/>
          <p:cNvSpPr txBox="1"/>
          <p:nvPr/>
        </p:nvSpPr>
        <p:spPr>
          <a:xfrm>
            <a:off x="1101962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7" name="pole tekstowe 196"/>
          <p:cNvSpPr txBox="1"/>
          <p:nvPr/>
        </p:nvSpPr>
        <p:spPr>
          <a:xfrm>
            <a:off x="1389994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98" name="pole tekstowe 197"/>
          <p:cNvSpPr txBox="1"/>
          <p:nvPr/>
        </p:nvSpPr>
        <p:spPr>
          <a:xfrm>
            <a:off x="1678026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9" name="pole tekstowe 198"/>
          <p:cNvSpPr txBox="1"/>
          <p:nvPr/>
        </p:nvSpPr>
        <p:spPr>
          <a:xfrm>
            <a:off x="1966058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00" name="pole tekstowe 199"/>
          <p:cNvSpPr txBox="1"/>
          <p:nvPr/>
        </p:nvSpPr>
        <p:spPr>
          <a:xfrm>
            <a:off x="2254090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01" name="pole tekstowe 200"/>
          <p:cNvSpPr txBox="1"/>
          <p:nvPr/>
        </p:nvSpPr>
        <p:spPr>
          <a:xfrm>
            <a:off x="2542122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27" name="pole tekstowe 26"/>
          <p:cNvSpPr txBox="1"/>
          <p:nvPr/>
        </p:nvSpPr>
        <p:spPr>
          <a:xfrm>
            <a:off x="2748339" y="6309320"/>
            <a:ext cx="5275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czas</a:t>
            </a:r>
          </a:p>
        </p:txBody>
      </p:sp>
      <p:sp>
        <p:nvSpPr>
          <p:cNvPr id="203" name="Elipsa 202"/>
          <p:cNvSpPr>
            <a:spLocks noChangeAspect="1"/>
          </p:cNvSpPr>
          <p:nvPr/>
        </p:nvSpPr>
        <p:spPr>
          <a:xfrm>
            <a:off x="713357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4" name="Elipsa 203"/>
          <p:cNvSpPr>
            <a:spLocks noChangeAspect="1"/>
          </p:cNvSpPr>
          <p:nvPr/>
        </p:nvSpPr>
        <p:spPr>
          <a:xfrm>
            <a:off x="7133560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5" name="Elipsa 204"/>
          <p:cNvSpPr>
            <a:spLocks noChangeAspect="1"/>
          </p:cNvSpPr>
          <p:nvPr/>
        </p:nvSpPr>
        <p:spPr>
          <a:xfrm>
            <a:off x="713356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6" name="Elipsa 205"/>
          <p:cNvSpPr>
            <a:spLocks noChangeAspect="1"/>
          </p:cNvSpPr>
          <p:nvPr/>
        </p:nvSpPr>
        <p:spPr>
          <a:xfrm>
            <a:off x="7133560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07" name="Łącznik prostoliniowy 206"/>
          <p:cNvCxnSpPr/>
          <p:nvPr/>
        </p:nvCxnSpPr>
        <p:spPr>
          <a:xfrm>
            <a:off x="648320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Łącznik prostoliniowy 207"/>
          <p:cNvCxnSpPr/>
          <p:nvPr/>
        </p:nvCxnSpPr>
        <p:spPr>
          <a:xfrm>
            <a:off x="648548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Łącznik prostoliniowy 208"/>
          <p:cNvCxnSpPr/>
          <p:nvPr/>
        </p:nvCxnSpPr>
        <p:spPr>
          <a:xfrm flipV="1">
            <a:off x="6516962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Łącznik prostoliniowy 209"/>
          <p:cNvCxnSpPr/>
          <p:nvPr/>
        </p:nvCxnSpPr>
        <p:spPr>
          <a:xfrm flipV="1">
            <a:off x="6502740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Łącznik prostoliniowy 210"/>
          <p:cNvCxnSpPr>
            <a:endCxn id="203" idx="3"/>
          </p:cNvCxnSpPr>
          <p:nvPr/>
        </p:nvCxnSpPr>
        <p:spPr>
          <a:xfrm flipV="1">
            <a:off x="6485488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Łącznik prostoliniowy 211"/>
          <p:cNvCxnSpPr/>
          <p:nvPr/>
        </p:nvCxnSpPr>
        <p:spPr>
          <a:xfrm>
            <a:off x="6443502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Łącznik prostoliniowy 212"/>
          <p:cNvCxnSpPr/>
          <p:nvPr/>
        </p:nvCxnSpPr>
        <p:spPr>
          <a:xfrm>
            <a:off x="6434876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Łącznik prostoliniowy 213"/>
          <p:cNvCxnSpPr/>
          <p:nvPr/>
        </p:nvCxnSpPr>
        <p:spPr>
          <a:xfrm>
            <a:off x="648550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pole tekstowe 214"/>
          <p:cNvSpPr txBox="1"/>
          <p:nvPr/>
        </p:nvSpPr>
        <p:spPr>
          <a:xfrm>
            <a:off x="6771232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16" name="pole tekstowe 215"/>
          <p:cNvSpPr txBox="1"/>
          <p:nvPr/>
        </p:nvSpPr>
        <p:spPr>
          <a:xfrm>
            <a:off x="6666208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17" name="pole tekstowe 216"/>
          <p:cNvSpPr txBox="1"/>
          <p:nvPr/>
        </p:nvSpPr>
        <p:spPr>
          <a:xfrm>
            <a:off x="6890442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18" name="pole tekstowe 217"/>
          <p:cNvSpPr txBox="1"/>
          <p:nvPr/>
        </p:nvSpPr>
        <p:spPr>
          <a:xfrm>
            <a:off x="6656692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19" name="pole tekstowe 218"/>
          <p:cNvSpPr txBox="1"/>
          <p:nvPr/>
        </p:nvSpPr>
        <p:spPr>
          <a:xfrm>
            <a:off x="6522192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20" name="pole tekstowe 219"/>
          <p:cNvSpPr txBox="1"/>
          <p:nvPr/>
        </p:nvSpPr>
        <p:spPr>
          <a:xfrm>
            <a:off x="655520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21" name="pole tekstowe 220"/>
          <p:cNvSpPr txBox="1"/>
          <p:nvPr/>
        </p:nvSpPr>
        <p:spPr>
          <a:xfrm>
            <a:off x="691524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22" name="pole tekstowe 221"/>
          <p:cNvSpPr txBox="1"/>
          <p:nvPr/>
        </p:nvSpPr>
        <p:spPr>
          <a:xfrm>
            <a:off x="6627216" y="49817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43" name="pole tekstowe 242"/>
          <p:cNvSpPr txBox="1"/>
          <p:nvPr/>
        </p:nvSpPr>
        <p:spPr>
          <a:xfrm>
            <a:off x="336164" y="1080032"/>
            <a:ext cx="8915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stan </a:t>
            </a:r>
          </a:p>
          <a:p>
            <a:pPr algn="ctr"/>
            <a:r>
              <a:rPr lang="pl-PL" sz="1600" dirty="0"/>
              <a:t>aktualny</a:t>
            </a:r>
          </a:p>
        </p:txBody>
      </p:sp>
      <p:cxnSp>
        <p:nvCxnSpPr>
          <p:cNvPr id="30" name="Łącznik prostoliniowy 29"/>
          <p:cNvCxnSpPr/>
          <p:nvPr/>
        </p:nvCxnSpPr>
        <p:spPr>
          <a:xfrm>
            <a:off x="1389994" y="1377944"/>
            <a:ext cx="30168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pole tekstowe 243"/>
          <p:cNvSpPr txBox="1"/>
          <p:nvPr/>
        </p:nvSpPr>
        <p:spPr>
          <a:xfrm>
            <a:off x="1043608" y="4386590"/>
            <a:ext cx="798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wejście</a:t>
            </a:r>
          </a:p>
        </p:txBody>
      </p:sp>
      <p:sp>
        <p:nvSpPr>
          <p:cNvPr id="245" name="pole tekstowe 244"/>
          <p:cNvSpPr txBox="1"/>
          <p:nvPr/>
        </p:nvSpPr>
        <p:spPr>
          <a:xfrm>
            <a:off x="7527630" y="4386590"/>
            <a:ext cx="7918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wyjście</a:t>
            </a:r>
          </a:p>
        </p:txBody>
      </p:sp>
      <p:sp>
        <p:nvSpPr>
          <p:cNvPr id="246" name="pole tekstowe 245"/>
          <p:cNvSpPr txBox="1"/>
          <p:nvPr/>
        </p:nvSpPr>
        <p:spPr>
          <a:xfrm>
            <a:off x="6357925" y="3789040"/>
            <a:ext cx="15984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pierwszy bit pary</a:t>
            </a:r>
          </a:p>
        </p:txBody>
      </p:sp>
      <p:sp>
        <p:nvSpPr>
          <p:cNvPr id="247" name="pole tekstowe 246"/>
          <p:cNvSpPr txBox="1"/>
          <p:nvPr/>
        </p:nvSpPr>
        <p:spPr>
          <a:xfrm>
            <a:off x="6318166" y="4818638"/>
            <a:ext cx="13013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drugi bit pary</a:t>
            </a:r>
          </a:p>
        </p:txBody>
      </p:sp>
      <p:sp>
        <p:nvSpPr>
          <p:cNvPr id="224" name="pole tekstowe 223"/>
          <p:cNvSpPr txBox="1"/>
          <p:nvPr/>
        </p:nvSpPr>
        <p:spPr>
          <a:xfrm>
            <a:off x="5868144" y="39330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cxnSp>
        <p:nvCxnSpPr>
          <p:cNvPr id="225" name="Łącznik prostoliniowy 224"/>
          <p:cNvCxnSpPr/>
          <p:nvPr/>
        </p:nvCxnSpPr>
        <p:spPr>
          <a:xfrm>
            <a:off x="6516216" y="6318612"/>
            <a:ext cx="2088232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Łącznik prostoliniowy 225"/>
          <p:cNvCxnSpPr/>
          <p:nvPr/>
        </p:nvCxnSpPr>
        <p:spPr>
          <a:xfrm>
            <a:off x="6595051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Łącznik prostoliniowy 226"/>
          <p:cNvCxnSpPr/>
          <p:nvPr/>
        </p:nvCxnSpPr>
        <p:spPr>
          <a:xfrm>
            <a:off x="6876256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Łącznik prostoliniowy 227"/>
          <p:cNvCxnSpPr/>
          <p:nvPr/>
        </p:nvCxnSpPr>
        <p:spPr>
          <a:xfrm>
            <a:off x="7164288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Łącznik prostoliniowy 228"/>
          <p:cNvCxnSpPr/>
          <p:nvPr/>
        </p:nvCxnSpPr>
        <p:spPr>
          <a:xfrm>
            <a:off x="7452320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Łącznik prostoliniowy 229"/>
          <p:cNvCxnSpPr/>
          <p:nvPr/>
        </p:nvCxnSpPr>
        <p:spPr>
          <a:xfrm>
            <a:off x="7740352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Łącznik prostoliniowy 230"/>
          <p:cNvCxnSpPr/>
          <p:nvPr/>
        </p:nvCxnSpPr>
        <p:spPr>
          <a:xfrm>
            <a:off x="8028384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Łącznik prostoliniowy 231"/>
          <p:cNvCxnSpPr/>
          <p:nvPr/>
        </p:nvCxnSpPr>
        <p:spPr>
          <a:xfrm>
            <a:off x="8316416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pole tekstowe 232"/>
          <p:cNvSpPr txBox="1"/>
          <p:nvPr/>
        </p:nvSpPr>
        <p:spPr>
          <a:xfrm>
            <a:off x="6372200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00</a:t>
            </a:r>
          </a:p>
        </p:txBody>
      </p:sp>
      <p:sp>
        <p:nvSpPr>
          <p:cNvPr id="234" name="pole tekstowe 233"/>
          <p:cNvSpPr txBox="1"/>
          <p:nvPr/>
        </p:nvSpPr>
        <p:spPr>
          <a:xfrm>
            <a:off x="8364963" y="6318612"/>
            <a:ext cx="5275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czas</a:t>
            </a:r>
          </a:p>
        </p:txBody>
      </p:sp>
      <p:sp>
        <p:nvSpPr>
          <p:cNvPr id="202" name="pole tekstowe 201"/>
          <p:cNvSpPr txBox="1"/>
          <p:nvPr/>
        </p:nvSpPr>
        <p:spPr>
          <a:xfrm>
            <a:off x="6673576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3" name="Elipsa 2"/>
          <p:cNvSpPr>
            <a:spLocks noChangeAspect="1"/>
          </p:cNvSpPr>
          <p:nvPr/>
        </p:nvSpPr>
        <p:spPr>
          <a:xfrm>
            <a:off x="3422160" y="1338480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5" name="Elipsa 234"/>
          <p:cNvSpPr>
            <a:spLocks noChangeAspect="1"/>
          </p:cNvSpPr>
          <p:nvPr/>
        </p:nvSpPr>
        <p:spPr>
          <a:xfrm>
            <a:off x="7862987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6" name="Elipsa 235"/>
          <p:cNvSpPr>
            <a:spLocks noChangeAspect="1"/>
          </p:cNvSpPr>
          <p:nvPr/>
        </p:nvSpPr>
        <p:spPr>
          <a:xfrm>
            <a:off x="7862972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7" name="Elipsa 236"/>
          <p:cNvSpPr>
            <a:spLocks noChangeAspect="1"/>
          </p:cNvSpPr>
          <p:nvPr/>
        </p:nvSpPr>
        <p:spPr>
          <a:xfrm>
            <a:off x="7862972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8" name="Elipsa 237"/>
          <p:cNvSpPr>
            <a:spLocks noChangeAspect="1"/>
          </p:cNvSpPr>
          <p:nvPr/>
        </p:nvSpPr>
        <p:spPr>
          <a:xfrm>
            <a:off x="7862972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39" name="Łącznik prostoliniowy 238"/>
          <p:cNvCxnSpPr/>
          <p:nvPr/>
        </p:nvCxnSpPr>
        <p:spPr>
          <a:xfrm>
            <a:off x="7212612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Łącznik prostoliniowy 239"/>
          <p:cNvCxnSpPr/>
          <p:nvPr/>
        </p:nvCxnSpPr>
        <p:spPr>
          <a:xfrm>
            <a:off x="7214900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Łącznik prostoliniowy 240"/>
          <p:cNvCxnSpPr/>
          <p:nvPr/>
        </p:nvCxnSpPr>
        <p:spPr>
          <a:xfrm flipV="1">
            <a:off x="7246374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Łącznik prostoliniowy 241"/>
          <p:cNvCxnSpPr/>
          <p:nvPr/>
        </p:nvCxnSpPr>
        <p:spPr>
          <a:xfrm flipV="1">
            <a:off x="7232152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Łącznik prostoliniowy 247"/>
          <p:cNvCxnSpPr>
            <a:endCxn id="235" idx="3"/>
          </p:cNvCxnSpPr>
          <p:nvPr/>
        </p:nvCxnSpPr>
        <p:spPr>
          <a:xfrm flipV="1">
            <a:off x="7214900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Łącznik prostoliniowy 248"/>
          <p:cNvCxnSpPr/>
          <p:nvPr/>
        </p:nvCxnSpPr>
        <p:spPr>
          <a:xfrm>
            <a:off x="7214915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pole tekstowe 249"/>
          <p:cNvSpPr txBox="1"/>
          <p:nvPr/>
        </p:nvSpPr>
        <p:spPr>
          <a:xfrm>
            <a:off x="7500644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51" name="pole tekstowe 250"/>
          <p:cNvSpPr txBox="1"/>
          <p:nvPr/>
        </p:nvSpPr>
        <p:spPr>
          <a:xfrm>
            <a:off x="7395620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52" name="pole tekstowe 251"/>
          <p:cNvSpPr txBox="1"/>
          <p:nvPr/>
        </p:nvSpPr>
        <p:spPr>
          <a:xfrm>
            <a:off x="7619854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53" name="pole tekstowe 252"/>
          <p:cNvSpPr txBox="1"/>
          <p:nvPr/>
        </p:nvSpPr>
        <p:spPr>
          <a:xfrm>
            <a:off x="7386104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54" name="pole tekstowe 253"/>
          <p:cNvSpPr txBox="1"/>
          <p:nvPr/>
        </p:nvSpPr>
        <p:spPr>
          <a:xfrm>
            <a:off x="7251604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55" name="pole tekstowe 254"/>
          <p:cNvSpPr txBox="1"/>
          <p:nvPr/>
        </p:nvSpPr>
        <p:spPr>
          <a:xfrm>
            <a:off x="728462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56" name="pole tekstowe 255"/>
          <p:cNvSpPr txBox="1"/>
          <p:nvPr/>
        </p:nvSpPr>
        <p:spPr>
          <a:xfrm>
            <a:off x="764466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57" name="pole tekstowe 256"/>
          <p:cNvSpPr txBox="1"/>
          <p:nvPr/>
        </p:nvSpPr>
        <p:spPr>
          <a:xfrm>
            <a:off x="7356628" y="49817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cxnSp>
        <p:nvCxnSpPr>
          <p:cNvPr id="258" name="Łącznik prostoliniowy 257"/>
          <p:cNvCxnSpPr/>
          <p:nvPr/>
        </p:nvCxnSpPr>
        <p:spPr>
          <a:xfrm>
            <a:off x="7172914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Łącznik prostoliniowy 258"/>
          <p:cNvCxnSpPr/>
          <p:nvPr/>
        </p:nvCxnSpPr>
        <p:spPr>
          <a:xfrm>
            <a:off x="7164288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Prostokąt zaokrąglony 222"/>
          <p:cNvSpPr/>
          <p:nvPr/>
        </p:nvSpPr>
        <p:spPr>
          <a:xfrm>
            <a:off x="4058428" y="6237312"/>
            <a:ext cx="1771018" cy="41985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>
                <a:solidFill>
                  <a:schemeClr val="accent1">
                    <a:lumMod val="50000"/>
                  </a:schemeClr>
                </a:solidFill>
              </a:rPr>
              <a:t>Krok 3</a:t>
            </a:r>
          </a:p>
        </p:txBody>
      </p:sp>
    </p:spTree>
    <p:extLst>
      <p:ext uri="{BB962C8B-B14F-4D97-AF65-F5344CB8AC3E}">
        <p14:creationId xmlns:p14="http://schemas.microsoft.com/office/powerpoint/2010/main" val="488162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>
            <a:spLocks noChangeAspect="1"/>
          </p:cNvSpPr>
          <p:nvPr/>
        </p:nvSpPr>
        <p:spPr>
          <a:xfrm>
            <a:off x="342217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Elipsa 3"/>
          <p:cNvSpPr>
            <a:spLocks noChangeAspect="1"/>
          </p:cNvSpPr>
          <p:nvPr/>
        </p:nvSpPr>
        <p:spPr>
          <a:xfrm>
            <a:off x="342216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Elipsa 4"/>
          <p:cNvSpPr>
            <a:spLocks noChangeAspect="1"/>
          </p:cNvSpPr>
          <p:nvPr/>
        </p:nvSpPr>
        <p:spPr>
          <a:xfrm>
            <a:off x="3422160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Elipsa 5"/>
          <p:cNvSpPr>
            <a:spLocks noChangeAspect="1"/>
          </p:cNvSpPr>
          <p:nvPr/>
        </p:nvSpPr>
        <p:spPr>
          <a:xfrm>
            <a:off x="414225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Elipsa 6"/>
          <p:cNvSpPr>
            <a:spLocks noChangeAspect="1"/>
          </p:cNvSpPr>
          <p:nvPr/>
        </p:nvSpPr>
        <p:spPr>
          <a:xfrm>
            <a:off x="4142240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Elipsa 7"/>
          <p:cNvSpPr>
            <a:spLocks noChangeAspect="1"/>
          </p:cNvSpPr>
          <p:nvPr/>
        </p:nvSpPr>
        <p:spPr>
          <a:xfrm>
            <a:off x="414224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Elipsa 8"/>
          <p:cNvSpPr>
            <a:spLocks noChangeAspect="1"/>
          </p:cNvSpPr>
          <p:nvPr/>
        </p:nvSpPr>
        <p:spPr>
          <a:xfrm>
            <a:off x="4142240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Elipsa 9"/>
          <p:cNvSpPr>
            <a:spLocks noChangeAspect="1"/>
          </p:cNvSpPr>
          <p:nvPr/>
        </p:nvSpPr>
        <p:spPr>
          <a:xfrm>
            <a:off x="2702095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Elipsa 10"/>
          <p:cNvSpPr>
            <a:spLocks noChangeAspect="1"/>
          </p:cNvSpPr>
          <p:nvPr/>
        </p:nvSpPr>
        <p:spPr>
          <a:xfrm>
            <a:off x="2702080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Elipsa 11"/>
          <p:cNvSpPr>
            <a:spLocks noChangeAspect="1"/>
          </p:cNvSpPr>
          <p:nvPr/>
        </p:nvSpPr>
        <p:spPr>
          <a:xfrm>
            <a:off x="2702080" y="1986537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Elipsa 17"/>
          <p:cNvSpPr>
            <a:spLocks noChangeAspect="1"/>
          </p:cNvSpPr>
          <p:nvPr/>
        </p:nvSpPr>
        <p:spPr>
          <a:xfrm>
            <a:off x="2702080" y="263691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2" name="Łącznik prostoliniowy 21"/>
          <p:cNvCxnSpPr/>
          <p:nvPr/>
        </p:nvCxnSpPr>
        <p:spPr>
          <a:xfrm>
            <a:off x="277180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oliniowy 22"/>
          <p:cNvCxnSpPr/>
          <p:nvPr/>
        </p:nvCxnSpPr>
        <p:spPr>
          <a:xfrm>
            <a:off x="349188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oliniowy 23"/>
          <p:cNvCxnSpPr/>
          <p:nvPr/>
        </p:nvCxnSpPr>
        <p:spPr>
          <a:xfrm>
            <a:off x="349416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oliniowy 24"/>
          <p:cNvCxnSpPr/>
          <p:nvPr/>
        </p:nvCxnSpPr>
        <p:spPr>
          <a:xfrm>
            <a:off x="277408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oliniowy 38"/>
          <p:cNvCxnSpPr>
            <a:stCxn id="11" idx="1"/>
            <a:endCxn id="4" idx="1"/>
          </p:cNvCxnSpPr>
          <p:nvPr/>
        </p:nvCxnSpPr>
        <p:spPr>
          <a:xfrm>
            <a:off x="2723506" y="1359891"/>
            <a:ext cx="720080" cy="6480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oliniowy 41"/>
          <p:cNvCxnSpPr>
            <a:stCxn id="12" idx="7"/>
            <a:endCxn id="2" idx="3"/>
          </p:cNvCxnSpPr>
          <p:nvPr/>
        </p:nvCxnSpPr>
        <p:spPr>
          <a:xfrm flipV="1">
            <a:off x="2826958" y="817589"/>
            <a:ext cx="616643" cy="11903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oliniowy 45"/>
          <p:cNvCxnSpPr/>
          <p:nvPr/>
        </p:nvCxnSpPr>
        <p:spPr>
          <a:xfrm flipV="1">
            <a:off x="2813880" y="1438654"/>
            <a:ext cx="646928" cy="57490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oliniowy 48"/>
          <p:cNvCxnSpPr/>
          <p:nvPr/>
        </p:nvCxnSpPr>
        <p:spPr>
          <a:xfrm flipV="1">
            <a:off x="2801110" y="2059734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oliniowy 49"/>
          <p:cNvCxnSpPr/>
          <p:nvPr/>
        </p:nvCxnSpPr>
        <p:spPr>
          <a:xfrm flipV="1">
            <a:off x="3525642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oliniowy 50"/>
          <p:cNvCxnSpPr/>
          <p:nvPr/>
        </p:nvCxnSpPr>
        <p:spPr>
          <a:xfrm flipV="1">
            <a:off x="3511420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oliniowy 51"/>
          <p:cNvCxnSpPr>
            <a:endCxn id="6" idx="3"/>
          </p:cNvCxnSpPr>
          <p:nvPr/>
        </p:nvCxnSpPr>
        <p:spPr>
          <a:xfrm flipV="1">
            <a:off x="3494168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Łącznik prostoliniowy 54"/>
          <p:cNvCxnSpPr/>
          <p:nvPr/>
        </p:nvCxnSpPr>
        <p:spPr>
          <a:xfrm>
            <a:off x="3452182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Łącznik prostoliniowy 56"/>
          <p:cNvCxnSpPr/>
          <p:nvPr/>
        </p:nvCxnSpPr>
        <p:spPr>
          <a:xfrm>
            <a:off x="3443556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Łącznik prostoliniowy 57"/>
          <p:cNvCxnSpPr/>
          <p:nvPr/>
        </p:nvCxnSpPr>
        <p:spPr>
          <a:xfrm>
            <a:off x="2808592" y="1438654"/>
            <a:ext cx="669498" cy="12467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Łącznik prostoliniowy 58"/>
          <p:cNvCxnSpPr/>
          <p:nvPr/>
        </p:nvCxnSpPr>
        <p:spPr>
          <a:xfrm>
            <a:off x="277410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Łącznik prostoliniowy 59"/>
          <p:cNvCxnSpPr/>
          <p:nvPr/>
        </p:nvCxnSpPr>
        <p:spPr>
          <a:xfrm>
            <a:off x="349418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upa 103"/>
          <p:cNvGrpSpPr/>
          <p:nvPr/>
        </p:nvGrpSpPr>
        <p:grpSpPr>
          <a:xfrm>
            <a:off x="2058056" y="3140968"/>
            <a:ext cx="4175320" cy="2814485"/>
            <a:chOff x="2195736" y="3789040"/>
            <a:chExt cx="4175320" cy="2814485"/>
          </a:xfrm>
        </p:grpSpPr>
        <p:sp>
          <p:nvSpPr>
            <p:cNvPr id="61" name="Prostokąt 60"/>
            <p:cNvSpPr/>
            <p:nvPr/>
          </p:nvSpPr>
          <p:spPr>
            <a:xfrm>
              <a:off x="3329877" y="4941168"/>
              <a:ext cx="448891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2" name="Prostokąt 61"/>
            <p:cNvSpPr/>
            <p:nvPr/>
          </p:nvSpPr>
          <p:spPr>
            <a:xfrm>
              <a:off x="4554013" y="4941168"/>
              <a:ext cx="448891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grpSp>
          <p:nvGrpSpPr>
            <p:cNvPr id="67" name="Grupa 66"/>
            <p:cNvGrpSpPr/>
            <p:nvPr/>
          </p:nvGrpSpPr>
          <p:grpSpPr>
            <a:xfrm>
              <a:off x="3977415" y="5881840"/>
              <a:ext cx="283464" cy="283464"/>
              <a:chOff x="1115625" y="4581137"/>
              <a:chExt cx="283464" cy="283464"/>
            </a:xfrm>
          </p:grpSpPr>
          <p:sp>
            <p:nvSpPr>
              <p:cNvPr id="63" name="Elipsa 62"/>
              <p:cNvSpPr>
                <a:spLocks noChangeAspect="1"/>
              </p:cNvSpPr>
              <p:nvPr/>
            </p:nvSpPr>
            <p:spPr>
              <a:xfrm>
                <a:off x="1115625" y="4581137"/>
                <a:ext cx="283464" cy="28346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65" name="Łącznik prostoliniowy 64"/>
              <p:cNvCxnSpPr/>
              <p:nvPr/>
            </p:nvCxnSpPr>
            <p:spPr>
              <a:xfrm>
                <a:off x="1261418" y="4612672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Łącznik prostoliniowy 65"/>
              <p:cNvCxnSpPr/>
              <p:nvPr/>
            </p:nvCxnSpPr>
            <p:spPr>
              <a:xfrm rot="16200000">
                <a:off x="1252888" y="4604786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upa 67"/>
            <p:cNvGrpSpPr/>
            <p:nvPr/>
          </p:nvGrpSpPr>
          <p:grpSpPr>
            <a:xfrm>
              <a:off x="3972847" y="4221088"/>
              <a:ext cx="283464" cy="283464"/>
              <a:chOff x="1115625" y="4581137"/>
              <a:chExt cx="283464" cy="283464"/>
            </a:xfrm>
          </p:grpSpPr>
          <p:sp>
            <p:nvSpPr>
              <p:cNvPr id="69" name="Elipsa 68"/>
              <p:cNvSpPr>
                <a:spLocks noChangeAspect="1"/>
              </p:cNvSpPr>
              <p:nvPr/>
            </p:nvSpPr>
            <p:spPr>
              <a:xfrm>
                <a:off x="1115625" y="4581137"/>
                <a:ext cx="283464" cy="28346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70" name="Łącznik prostoliniowy 69"/>
              <p:cNvCxnSpPr/>
              <p:nvPr/>
            </p:nvCxnSpPr>
            <p:spPr>
              <a:xfrm>
                <a:off x="1261418" y="4612672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Łącznik prostoliniowy 70"/>
              <p:cNvCxnSpPr/>
              <p:nvPr/>
            </p:nvCxnSpPr>
            <p:spPr>
              <a:xfrm rot="16200000">
                <a:off x="1252888" y="4604786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Łącznik prostoliniowy 72"/>
            <p:cNvCxnSpPr>
              <a:stCxn id="61" idx="3"/>
              <a:endCxn id="62" idx="1"/>
            </p:cNvCxnSpPr>
            <p:nvPr/>
          </p:nvCxnSpPr>
          <p:spPr>
            <a:xfrm>
              <a:off x="3778768" y="5193196"/>
              <a:ext cx="775245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Łącznik prostoliniowy 73"/>
            <p:cNvCxnSpPr/>
            <p:nvPr/>
          </p:nvCxnSpPr>
          <p:spPr>
            <a:xfrm>
              <a:off x="4116863" y="5193196"/>
              <a:ext cx="0" cy="684075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Łącznik prostoliniowy 78"/>
            <p:cNvCxnSpPr>
              <a:endCxn id="61" idx="1"/>
            </p:cNvCxnSpPr>
            <p:nvPr/>
          </p:nvCxnSpPr>
          <p:spPr>
            <a:xfrm>
              <a:off x="2195736" y="5193196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Łącznik prostoliniowy 79"/>
            <p:cNvCxnSpPr/>
            <p:nvPr/>
          </p:nvCxnSpPr>
          <p:spPr>
            <a:xfrm>
              <a:off x="2842664" y="6021288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Łącznik prostoliniowy 80"/>
            <p:cNvCxnSpPr/>
            <p:nvPr/>
          </p:nvCxnSpPr>
          <p:spPr>
            <a:xfrm>
              <a:off x="2842664" y="4365104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Łącznik prostoliniowy 82"/>
            <p:cNvCxnSpPr/>
            <p:nvPr/>
          </p:nvCxnSpPr>
          <p:spPr>
            <a:xfrm>
              <a:off x="2842664" y="4370607"/>
              <a:ext cx="0" cy="16506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Łącznik prostoliniowy 84"/>
            <p:cNvCxnSpPr/>
            <p:nvPr/>
          </p:nvCxnSpPr>
          <p:spPr>
            <a:xfrm>
              <a:off x="4254706" y="6021288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Łącznik prostoliniowy 85"/>
            <p:cNvCxnSpPr/>
            <p:nvPr/>
          </p:nvCxnSpPr>
          <p:spPr>
            <a:xfrm>
              <a:off x="4247391" y="4365104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Łącznik prostoliniowy 86"/>
            <p:cNvCxnSpPr/>
            <p:nvPr/>
          </p:nvCxnSpPr>
          <p:spPr>
            <a:xfrm>
              <a:off x="5377574" y="4365104"/>
              <a:ext cx="0" cy="16506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Łącznik prostoliniowy 87"/>
            <p:cNvCxnSpPr/>
            <p:nvPr/>
          </p:nvCxnSpPr>
          <p:spPr>
            <a:xfrm>
              <a:off x="5008474" y="5199940"/>
              <a:ext cx="3691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Łącznik prostoliniowy 89"/>
            <p:cNvCxnSpPr/>
            <p:nvPr/>
          </p:nvCxnSpPr>
          <p:spPr>
            <a:xfrm>
              <a:off x="4124178" y="3789040"/>
              <a:ext cx="0" cy="4320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oliniowy 92"/>
            <p:cNvCxnSpPr/>
            <p:nvPr/>
          </p:nvCxnSpPr>
          <p:spPr>
            <a:xfrm>
              <a:off x="4124178" y="6165304"/>
              <a:ext cx="0" cy="4320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Łącznik prostoliniowy 93"/>
            <p:cNvCxnSpPr/>
            <p:nvPr/>
          </p:nvCxnSpPr>
          <p:spPr>
            <a:xfrm>
              <a:off x="4120220" y="3789040"/>
              <a:ext cx="18542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Łącznik prostoliniowy 95"/>
            <p:cNvCxnSpPr/>
            <p:nvPr/>
          </p:nvCxnSpPr>
          <p:spPr>
            <a:xfrm>
              <a:off x="4138808" y="6597352"/>
              <a:ext cx="18542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Łącznik prostoliniowy 96"/>
            <p:cNvCxnSpPr/>
            <p:nvPr/>
          </p:nvCxnSpPr>
          <p:spPr>
            <a:xfrm>
              <a:off x="5975583" y="3795785"/>
              <a:ext cx="0" cy="1145383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Łącznik prostoliniowy 98"/>
            <p:cNvCxnSpPr/>
            <p:nvPr/>
          </p:nvCxnSpPr>
          <p:spPr>
            <a:xfrm>
              <a:off x="5967126" y="5458142"/>
              <a:ext cx="0" cy="1145383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Łącznik prostoliniowy 100"/>
            <p:cNvCxnSpPr/>
            <p:nvPr/>
          </p:nvCxnSpPr>
          <p:spPr>
            <a:xfrm>
              <a:off x="5971625" y="4941168"/>
              <a:ext cx="39943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Łącznik prostoliniowy 102"/>
            <p:cNvCxnSpPr/>
            <p:nvPr/>
          </p:nvCxnSpPr>
          <p:spPr>
            <a:xfrm>
              <a:off x="5971625" y="5445224"/>
              <a:ext cx="39943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pole tekstowe 104"/>
          <p:cNvSpPr txBox="1"/>
          <p:nvPr/>
        </p:nvSpPr>
        <p:spPr>
          <a:xfrm>
            <a:off x="4423687" y="4267564"/>
            <a:ext cx="468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Rp2</a:t>
            </a:r>
          </a:p>
        </p:txBody>
      </p:sp>
      <p:sp>
        <p:nvSpPr>
          <p:cNvPr id="106" name="pole tekstowe 105"/>
          <p:cNvSpPr txBox="1"/>
          <p:nvPr/>
        </p:nvSpPr>
        <p:spPr>
          <a:xfrm>
            <a:off x="3178285" y="4273351"/>
            <a:ext cx="468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Rp1</a:t>
            </a:r>
          </a:p>
        </p:txBody>
      </p:sp>
      <p:sp>
        <p:nvSpPr>
          <p:cNvPr id="107" name="pole tekstowe 106"/>
          <p:cNvSpPr txBox="1"/>
          <p:nvPr/>
        </p:nvSpPr>
        <p:spPr>
          <a:xfrm>
            <a:off x="1681047" y="54868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0    0</a:t>
            </a:r>
          </a:p>
        </p:txBody>
      </p:sp>
      <p:sp>
        <p:nvSpPr>
          <p:cNvPr id="108" name="pole tekstowe 107"/>
          <p:cNvSpPr txBox="1"/>
          <p:nvPr/>
        </p:nvSpPr>
        <p:spPr>
          <a:xfrm>
            <a:off x="1681047" y="118746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1    0</a:t>
            </a:r>
          </a:p>
        </p:txBody>
      </p:sp>
      <p:sp>
        <p:nvSpPr>
          <p:cNvPr id="109" name="pole tekstowe 108"/>
          <p:cNvSpPr txBox="1"/>
          <p:nvPr/>
        </p:nvSpPr>
        <p:spPr>
          <a:xfrm>
            <a:off x="1681047" y="184482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0    1</a:t>
            </a:r>
          </a:p>
        </p:txBody>
      </p:sp>
      <p:sp>
        <p:nvSpPr>
          <p:cNvPr id="110" name="pole tekstowe 109"/>
          <p:cNvSpPr txBox="1"/>
          <p:nvPr/>
        </p:nvSpPr>
        <p:spPr>
          <a:xfrm>
            <a:off x="1681047" y="248360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1    1</a:t>
            </a:r>
          </a:p>
        </p:txBody>
      </p:sp>
      <p:sp>
        <p:nvSpPr>
          <p:cNvPr id="111" name="pole tekstowe 110"/>
          <p:cNvSpPr txBox="1"/>
          <p:nvPr/>
        </p:nvSpPr>
        <p:spPr>
          <a:xfrm>
            <a:off x="1547664" y="260648"/>
            <a:ext cx="912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Rp1    Rp2</a:t>
            </a:r>
          </a:p>
        </p:txBody>
      </p:sp>
      <p:sp>
        <p:nvSpPr>
          <p:cNvPr id="78" name="pole tekstowe 77"/>
          <p:cNvSpPr txBox="1"/>
          <p:nvPr/>
        </p:nvSpPr>
        <p:spPr>
          <a:xfrm>
            <a:off x="295480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2" name="pole tekstowe 81"/>
          <p:cNvSpPr txBox="1"/>
          <p:nvPr/>
        </p:nvSpPr>
        <p:spPr>
          <a:xfrm>
            <a:off x="367488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4" name="pole tekstowe 83"/>
          <p:cNvSpPr txBox="1"/>
          <p:nvPr/>
        </p:nvSpPr>
        <p:spPr>
          <a:xfrm>
            <a:off x="3779912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9" name="pole tekstowe 88"/>
          <p:cNvSpPr txBox="1"/>
          <p:nvPr/>
        </p:nvSpPr>
        <p:spPr>
          <a:xfrm>
            <a:off x="3081098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95" name="pole tekstowe 94"/>
          <p:cNvSpPr txBox="1"/>
          <p:nvPr/>
        </p:nvSpPr>
        <p:spPr>
          <a:xfrm>
            <a:off x="2987824" y="76470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98" name="pole tekstowe 97"/>
          <p:cNvSpPr txBox="1"/>
          <p:nvPr/>
        </p:nvSpPr>
        <p:spPr>
          <a:xfrm>
            <a:off x="3674888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02" name="pole tekstowe 101"/>
          <p:cNvSpPr txBox="1"/>
          <p:nvPr/>
        </p:nvSpPr>
        <p:spPr>
          <a:xfrm>
            <a:off x="3179042" y="157585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2" name="pole tekstowe 111"/>
          <p:cNvSpPr txBox="1"/>
          <p:nvPr/>
        </p:nvSpPr>
        <p:spPr>
          <a:xfrm>
            <a:off x="3899122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3" name="pole tekstowe 112"/>
          <p:cNvSpPr txBox="1"/>
          <p:nvPr/>
        </p:nvSpPr>
        <p:spPr>
          <a:xfrm>
            <a:off x="2945292" y="244501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4" name="pole tekstowe 113"/>
          <p:cNvSpPr txBox="1"/>
          <p:nvPr/>
        </p:nvSpPr>
        <p:spPr>
          <a:xfrm>
            <a:off x="3665372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5" name="pole tekstowe 114"/>
          <p:cNvSpPr txBox="1"/>
          <p:nvPr/>
        </p:nvSpPr>
        <p:spPr>
          <a:xfrm>
            <a:off x="2843808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16" name="pole tekstowe 115"/>
          <p:cNvSpPr txBox="1"/>
          <p:nvPr/>
        </p:nvSpPr>
        <p:spPr>
          <a:xfrm>
            <a:off x="3530872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18" name="pole tekstowe 117"/>
          <p:cNvSpPr txBox="1"/>
          <p:nvPr/>
        </p:nvSpPr>
        <p:spPr>
          <a:xfrm>
            <a:off x="283205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19" name="pole tekstowe 118"/>
          <p:cNvSpPr txBox="1"/>
          <p:nvPr/>
        </p:nvSpPr>
        <p:spPr>
          <a:xfrm>
            <a:off x="324284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20" name="pole tekstowe 119"/>
          <p:cNvSpPr txBox="1"/>
          <p:nvPr/>
        </p:nvSpPr>
        <p:spPr>
          <a:xfrm>
            <a:off x="356388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21" name="pole tekstowe 120"/>
          <p:cNvSpPr txBox="1"/>
          <p:nvPr/>
        </p:nvSpPr>
        <p:spPr>
          <a:xfrm>
            <a:off x="392392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cxnSp>
        <p:nvCxnSpPr>
          <p:cNvPr id="17" name="Łącznik prostoliniowy 16"/>
          <p:cNvCxnSpPr/>
          <p:nvPr/>
        </p:nvCxnSpPr>
        <p:spPr>
          <a:xfrm>
            <a:off x="6519537" y="4531739"/>
            <a:ext cx="86409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oliniowy 25"/>
          <p:cNvCxnSpPr/>
          <p:nvPr/>
        </p:nvCxnSpPr>
        <p:spPr>
          <a:xfrm flipV="1">
            <a:off x="6234520" y="4550064"/>
            <a:ext cx="288032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Dowolny kształt 28"/>
          <p:cNvSpPr/>
          <p:nvPr/>
        </p:nvSpPr>
        <p:spPr>
          <a:xfrm>
            <a:off x="6306528" y="4334712"/>
            <a:ext cx="106325" cy="390432"/>
          </a:xfrm>
          <a:custGeom>
            <a:avLst/>
            <a:gdLst>
              <a:gd name="connsiteX0" fmla="*/ 350887 w 350887"/>
              <a:gd name="connsiteY0" fmla="*/ 0 h 1435395"/>
              <a:gd name="connsiteX1" fmla="*/ 13 w 350887"/>
              <a:gd name="connsiteY1" fmla="*/ 723014 h 1435395"/>
              <a:gd name="connsiteX2" fmla="*/ 340255 w 350887"/>
              <a:gd name="connsiteY2" fmla="*/ 1435395 h 1435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0887" h="1435395">
                <a:moveTo>
                  <a:pt x="350887" y="0"/>
                </a:moveTo>
                <a:cubicBezTo>
                  <a:pt x="176336" y="241891"/>
                  <a:pt x="1785" y="483782"/>
                  <a:pt x="13" y="723014"/>
                </a:cubicBezTo>
                <a:cubicBezTo>
                  <a:pt x="-1759" y="962246"/>
                  <a:pt x="169248" y="1198820"/>
                  <a:pt x="340255" y="1435395"/>
                </a:cubicBezTo>
              </a:path>
            </a:pathLst>
          </a:custGeom>
          <a:noFill/>
          <a:ln w="952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" name="pole tekstowe 121"/>
          <p:cNvSpPr txBox="1"/>
          <p:nvPr/>
        </p:nvSpPr>
        <p:spPr>
          <a:xfrm>
            <a:off x="3268538" y="448919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23" name="pole tekstowe 122"/>
          <p:cNvSpPr txBox="1"/>
          <p:nvPr/>
        </p:nvSpPr>
        <p:spPr>
          <a:xfrm>
            <a:off x="4492674" y="44916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24" name="pole tekstowe 123"/>
          <p:cNvSpPr txBox="1"/>
          <p:nvPr/>
        </p:nvSpPr>
        <p:spPr>
          <a:xfrm>
            <a:off x="2188418" y="41490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25" name="Elipsa 124"/>
          <p:cNvSpPr>
            <a:spLocks noChangeAspect="1"/>
          </p:cNvSpPr>
          <p:nvPr/>
        </p:nvSpPr>
        <p:spPr>
          <a:xfrm>
            <a:off x="486004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6" name="Elipsa 125"/>
          <p:cNvSpPr>
            <a:spLocks noChangeAspect="1"/>
          </p:cNvSpPr>
          <p:nvPr/>
        </p:nvSpPr>
        <p:spPr>
          <a:xfrm>
            <a:off x="486003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7" name="Elipsa 126"/>
          <p:cNvSpPr>
            <a:spLocks noChangeAspect="1"/>
          </p:cNvSpPr>
          <p:nvPr/>
        </p:nvSpPr>
        <p:spPr>
          <a:xfrm>
            <a:off x="4860032" y="1986537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8" name="Elipsa 127"/>
          <p:cNvSpPr>
            <a:spLocks noChangeAspect="1"/>
          </p:cNvSpPr>
          <p:nvPr/>
        </p:nvSpPr>
        <p:spPr>
          <a:xfrm>
            <a:off x="486003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9" name="Elipsa 128"/>
          <p:cNvSpPr>
            <a:spLocks noChangeAspect="1"/>
          </p:cNvSpPr>
          <p:nvPr/>
        </p:nvSpPr>
        <p:spPr>
          <a:xfrm>
            <a:off x="558012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0" name="Elipsa 129"/>
          <p:cNvSpPr>
            <a:spLocks noChangeAspect="1"/>
          </p:cNvSpPr>
          <p:nvPr/>
        </p:nvSpPr>
        <p:spPr>
          <a:xfrm>
            <a:off x="558011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1" name="Elipsa 130"/>
          <p:cNvSpPr>
            <a:spLocks noChangeAspect="1"/>
          </p:cNvSpPr>
          <p:nvPr/>
        </p:nvSpPr>
        <p:spPr>
          <a:xfrm>
            <a:off x="5580112" y="1986537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2" name="Elipsa 131"/>
          <p:cNvSpPr>
            <a:spLocks noChangeAspect="1"/>
          </p:cNvSpPr>
          <p:nvPr/>
        </p:nvSpPr>
        <p:spPr>
          <a:xfrm>
            <a:off x="558011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33" name="Łącznik prostoliniowy 132"/>
          <p:cNvCxnSpPr/>
          <p:nvPr/>
        </p:nvCxnSpPr>
        <p:spPr>
          <a:xfrm>
            <a:off x="4929752" y="764689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Łącznik prostoliniowy 133"/>
          <p:cNvCxnSpPr/>
          <p:nvPr/>
        </p:nvCxnSpPr>
        <p:spPr>
          <a:xfrm>
            <a:off x="4932040" y="2708905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Łącznik prostoliniowy 134"/>
          <p:cNvCxnSpPr/>
          <p:nvPr/>
        </p:nvCxnSpPr>
        <p:spPr>
          <a:xfrm flipV="1">
            <a:off x="4963514" y="142327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Łącznik prostoliniowy 135"/>
          <p:cNvCxnSpPr/>
          <p:nvPr/>
        </p:nvCxnSpPr>
        <p:spPr>
          <a:xfrm flipV="1">
            <a:off x="4949292" y="206083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Łącznik prostoliniowy 136"/>
          <p:cNvCxnSpPr>
            <a:endCxn id="129" idx="3"/>
          </p:cNvCxnSpPr>
          <p:nvPr/>
        </p:nvCxnSpPr>
        <p:spPr>
          <a:xfrm flipV="1">
            <a:off x="4932040" y="817574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Łącznik prostoliniowy 137"/>
          <p:cNvCxnSpPr/>
          <p:nvPr/>
        </p:nvCxnSpPr>
        <p:spPr>
          <a:xfrm>
            <a:off x="4890054" y="1398847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Łącznik prostoliniowy 138"/>
          <p:cNvCxnSpPr/>
          <p:nvPr/>
        </p:nvCxnSpPr>
        <p:spPr>
          <a:xfrm>
            <a:off x="4881428" y="1390221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Łącznik prostoliniowy 139"/>
          <p:cNvCxnSpPr/>
          <p:nvPr/>
        </p:nvCxnSpPr>
        <p:spPr>
          <a:xfrm>
            <a:off x="4932055" y="764689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pole tekstowe 140"/>
          <p:cNvSpPr txBox="1"/>
          <p:nvPr/>
        </p:nvSpPr>
        <p:spPr>
          <a:xfrm>
            <a:off x="5217784" y="12687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42" name="pole tekstowe 141"/>
          <p:cNvSpPr txBox="1"/>
          <p:nvPr/>
        </p:nvSpPr>
        <p:spPr>
          <a:xfrm>
            <a:off x="5112760" y="71416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43" name="pole tekstowe 142"/>
          <p:cNvSpPr txBox="1"/>
          <p:nvPr/>
        </p:nvSpPr>
        <p:spPr>
          <a:xfrm>
            <a:off x="5336994" y="15838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44" name="pole tekstowe 143"/>
          <p:cNvSpPr txBox="1"/>
          <p:nvPr/>
        </p:nvSpPr>
        <p:spPr>
          <a:xfrm>
            <a:off x="5103244" y="244213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45" name="pole tekstowe 144"/>
          <p:cNvSpPr txBox="1"/>
          <p:nvPr/>
        </p:nvSpPr>
        <p:spPr>
          <a:xfrm>
            <a:off x="4968744" y="114621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46" name="pole tekstowe 145"/>
          <p:cNvSpPr txBox="1"/>
          <p:nvPr/>
        </p:nvSpPr>
        <p:spPr>
          <a:xfrm>
            <a:off x="500176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47" name="pole tekstowe 146"/>
          <p:cNvSpPr txBox="1"/>
          <p:nvPr/>
        </p:nvSpPr>
        <p:spPr>
          <a:xfrm>
            <a:off x="536180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cxnSp>
        <p:nvCxnSpPr>
          <p:cNvPr id="156" name="Łącznik prostoliniowy 155"/>
          <p:cNvCxnSpPr/>
          <p:nvPr/>
        </p:nvCxnSpPr>
        <p:spPr>
          <a:xfrm>
            <a:off x="4188276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Łącznik prostoliniowy 156"/>
          <p:cNvCxnSpPr/>
          <p:nvPr/>
        </p:nvCxnSpPr>
        <p:spPr>
          <a:xfrm>
            <a:off x="4190564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Łącznik prostoliniowy 157"/>
          <p:cNvCxnSpPr/>
          <p:nvPr/>
        </p:nvCxnSpPr>
        <p:spPr>
          <a:xfrm flipV="1">
            <a:off x="4222038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Łącznik prostoliniowy 158"/>
          <p:cNvCxnSpPr/>
          <p:nvPr/>
        </p:nvCxnSpPr>
        <p:spPr>
          <a:xfrm flipV="1">
            <a:off x="4207816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Łącznik prostoliniowy 159"/>
          <p:cNvCxnSpPr/>
          <p:nvPr/>
        </p:nvCxnSpPr>
        <p:spPr>
          <a:xfrm flipV="1">
            <a:off x="4190564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Łącznik prostoliniowy 160"/>
          <p:cNvCxnSpPr/>
          <p:nvPr/>
        </p:nvCxnSpPr>
        <p:spPr>
          <a:xfrm>
            <a:off x="4148578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Łącznik prostoliniowy 161"/>
          <p:cNvCxnSpPr/>
          <p:nvPr/>
        </p:nvCxnSpPr>
        <p:spPr>
          <a:xfrm>
            <a:off x="4139952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Łącznik prostoliniowy 162"/>
          <p:cNvCxnSpPr/>
          <p:nvPr/>
        </p:nvCxnSpPr>
        <p:spPr>
          <a:xfrm>
            <a:off x="4190579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pole tekstowe 163"/>
          <p:cNvSpPr txBox="1"/>
          <p:nvPr/>
        </p:nvSpPr>
        <p:spPr>
          <a:xfrm>
            <a:off x="4476308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65" name="pole tekstowe 164"/>
          <p:cNvSpPr txBox="1"/>
          <p:nvPr/>
        </p:nvSpPr>
        <p:spPr>
          <a:xfrm>
            <a:off x="4371284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66" name="pole tekstowe 165"/>
          <p:cNvSpPr txBox="1"/>
          <p:nvPr/>
        </p:nvSpPr>
        <p:spPr>
          <a:xfrm>
            <a:off x="4595518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67" name="pole tekstowe 166"/>
          <p:cNvSpPr txBox="1"/>
          <p:nvPr/>
        </p:nvSpPr>
        <p:spPr>
          <a:xfrm>
            <a:off x="4361768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68" name="pole tekstowe 167"/>
          <p:cNvSpPr txBox="1"/>
          <p:nvPr/>
        </p:nvSpPr>
        <p:spPr>
          <a:xfrm>
            <a:off x="4227268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69" name="pole tekstowe 168"/>
          <p:cNvSpPr txBox="1"/>
          <p:nvPr/>
        </p:nvSpPr>
        <p:spPr>
          <a:xfrm>
            <a:off x="4260284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70" name="pole tekstowe 169"/>
          <p:cNvSpPr txBox="1"/>
          <p:nvPr/>
        </p:nvSpPr>
        <p:spPr>
          <a:xfrm>
            <a:off x="4620324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71" name="Elipsa 170"/>
          <p:cNvSpPr>
            <a:spLocks noChangeAspect="1"/>
          </p:cNvSpPr>
          <p:nvPr/>
        </p:nvSpPr>
        <p:spPr>
          <a:xfrm>
            <a:off x="634148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2" name="Elipsa 171"/>
          <p:cNvSpPr>
            <a:spLocks noChangeAspect="1"/>
          </p:cNvSpPr>
          <p:nvPr/>
        </p:nvSpPr>
        <p:spPr>
          <a:xfrm>
            <a:off x="634147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3" name="Elipsa 172"/>
          <p:cNvSpPr>
            <a:spLocks noChangeAspect="1"/>
          </p:cNvSpPr>
          <p:nvPr/>
        </p:nvSpPr>
        <p:spPr>
          <a:xfrm>
            <a:off x="6341472" y="1986537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4" name="Elipsa 173"/>
          <p:cNvSpPr>
            <a:spLocks noChangeAspect="1"/>
          </p:cNvSpPr>
          <p:nvPr/>
        </p:nvSpPr>
        <p:spPr>
          <a:xfrm>
            <a:off x="634147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75" name="Łącznik prostoliniowy 174"/>
          <p:cNvCxnSpPr/>
          <p:nvPr/>
        </p:nvCxnSpPr>
        <p:spPr>
          <a:xfrm>
            <a:off x="5691112" y="764689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Łącznik prostoliniowy 175"/>
          <p:cNvCxnSpPr/>
          <p:nvPr/>
        </p:nvCxnSpPr>
        <p:spPr>
          <a:xfrm>
            <a:off x="5693400" y="2708905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Łącznik prostoliniowy 176"/>
          <p:cNvCxnSpPr/>
          <p:nvPr/>
        </p:nvCxnSpPr>
        <p:spPr>
          <a:xfrm flipV="1">
            <a:off x="5724874" y="142327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Łącznik prostoliniowy 177"/>
          <p:cNvCxnSpPr/>
          <p:nvPr/>
        </p:nvCxnSpPr>
        <p:spPr>
          <a:xfrm flipV="1">
            <a:off x="5710652" y="206083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Łącznik prostoliniowy 178"/>
          <p:cNvCxnSpPr>
            <a:endCxn id="171" idx="3"/>
          </p:cNvCxnSpPr>
          <p:nvPr/>
        </p:nvCxnSpPr>
        <p:spPr>
          <a:xfrm flipV="1">
            <a:off x="5693400" y="817574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Łącznik prostoliniowy 179"/>
          <p:cNvCxnSpPr/>
          <p:nvPr/>
        </p:nvCxnSpPr>
        <p:spPr>
          <a:xfrm>
            <a:off x="5651414" y="1398847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Łącznik prostoliniowy 180"/>
          <p:cNvCxnSpPr/>
          <p:nvPr/>
        </p:nvCxnSpPr>
        <p:spPr>
          <a:xfrm>
            <a:off x="5642788" y="1390221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Łącznik prostoliniowy 181"/>
          <p:cNvCxnSpPr/>
          <p:nvPr/>
        </p:nvCxnSpPr>
        <p:spPr>
          <a:xfrm>
            <a:off x="5693415" y="764689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pole tekstowe 182"/>
          <p:cNvSpPr txBox="1"/>
          <p:nvPr/>
        </p:nvSpPr>
        <p:spPr>
          <a:xfrm>
            <a:off x="5979144" y="12687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84" name="pole tekstowe 183"/>
          <p:cNvSpPr txBox="1"/>
          <p:nvPr/>
        </p:nvSpPr>
        <p:spPr>
          <a:xfrm>
            <a:off x="5874120" y="71416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85" name="pole tekstowe 184"/>
          <p:cNvSpPr txBox="1"/>
          <p:nvPr/>
        </p:nvSpPr>
        <p:spPr>
          <a:xfrm>
            <a:off x="6098354" y="15838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86" name="pole tekstowe 185"/>
          <p:cNvSpPr txBox="1"/>
          <p:nvPr/>
        </p:nvSpPr>
        <p:spPr>
          <a:xfrm>
            <a:off x="5864604" y="244213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87" name="pole tekstowe 186"/>
          <p:cNvSpPr txBox="1"/>
          <p:nvPr/>
        </p:nvSpPr>
        <p:spPr>
          <a:xfrm>
            <a:off x="5730104" y="114621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88" name="pole tekstowe 187"/>
          <p:cNvSpPr txBox="1"/>
          <p:nvPr/>
        </p:nvSpPr>
        <p:spPr>
          <a:xfrm>
            <a:off x="576312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89" name="pole tekstowe 188"/>
          <p:cNvSpPr txBox="1"/>
          <p:nvPr/>
        </p:nvSpPr>
        <p:spPr>
          <a:xfrm>
            <a:off x="612316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90" name="pole tekstowe 189"/>
          <p:cNvSpPr txBox="1"/>
          <p:nvPr/>
        </p:nvSpPr>
        <p:spPr>
          <a:xfrm>
            <a:off x="439496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91" name="pole tekstowe 190"/>
          <p:cNvSpPr txBox="1"/>
          <p:nvPr/>
        </p:nvSpPr>
        <p:spPr>
          <a:xfrm>
            <a:off x="511504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92" name="pole tekstowe 191"/>
          <p:cNvSpPr txBox="1"/>
          <p:nvPr/>
        </p:nvSpPr>
        <p:spPr>
          <a:xfrm>
            <a:off x="583512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cxnSp>
        <p:nvCxnSpPr>
          <p:cNvPr id="14" name="Łącznik prostoliniowy 13"/>
          <p:cNvCxnSpPr/>
          <p:nvPr/>
        </p:nvCxnSpPr>
        <p:spPr>
          <a:xfrm>
            <a:off x="899592" y="6309320"/>
            <a:ext cx="2088232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oliniowy 15"/>
          <p:cNvCxnSpPr/>
          <p:nvPr/>
        </p:nvCxnSpPr>
        <p:spPr>
          <a:xfrm>
            <a:off x="978427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Łącznik prostoliniowy 151"/>
          <p:cNvCxnSpPr/>
          <p:nvPr/>
        </p:nvCxnSpPr>
        <p:spPr>
          <a:xfrm>
            <a:off x="1259632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Łącznik prostoliniowy 152"/>
          <p:cNvCxnSpPr/>
          <p:nvPr/>
        </p:nvCxnSpPr>
        <p:spPr>
          <a:xfrm>
            <a:off x="1547664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Łącznik prostoliniowy 153"/>
          <p:cNvCxnSpPr/>
          <p:nvPr/>
        </p:nvCxnSpPr>
        <p:spPr>
          <a:xfrm>
            <a:off x="1835696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Łącznik prostoliniowy 154"/>
          <p:cNvCxnSpPr/>
          <p:nvPr/>
        </p:nvCxnSpPr>
        <p:spPr>
          <a:xfrm>
            <a:off x="2123728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Łącznik prostoliniowy 192"/>
          <p:cNvCxnSpPr/>
          <p:nvPr/>
        </p:nvCxnSpPr>
        <p:spPr>
          <a:xfrm>
            <a:off x="2411760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Łącznik prostoliniowy 193"/>
          <p:cNvCxnSpPr/>
          <p:nvPr/>
        </p:nvCxnSpPr>
        <p:spPr>
          <a:xfrm>
            <a:off x="2699792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pole tekstowe 194"/>
          <p:cNvSpPr txBox="1"/>
          <p:nvPr/>
        </p:nvSpPr>
        <p:spPr>
          <a:xfrm>
            <a:off x="827584" y="59399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6" name="pole tekstowe 195"/>
          <p:cNvSpPr txBox="1"/>
          <p:nvPr/>
        </p:nvSpPr>
        <p:spPr>
          <a:xfrm>
            <a:off x="1101962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7" name="pole tekstowe 196"/>
          <p:cNvSpPr txBox="1"/>
          <p:nvPr/>
        </p:nvSpPr>
        <p:spPr>
          <a:xfrm>
            <a:off x="1389994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98" name="pole tekstowe 197"/>
          <p:cNvSpPr txBox="1"/>
          <p:nvPr/>
        </p:nvSpPr>
        <p:spPr>
          <a:xfrm>
            <a:off x="1678026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9" name="pole tekstowe 198"/>
          <p:cNvSpPr txBox="1"/>
          <p:nvPr/>
        </p:nvSpPr>
        <p:spPr>
          <a:xfrm>
            <a:off x="1966058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00" name="pole tekstowe 199"/>
          <p:cNvSpPr txBox="1"/>
          <p:nvPr/>
        </p:nvSpPr>
        <p:spPr>
          <a:xfrm>
            <a:off x="2254090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01" name="pole tekstowe 200"/>
          <p:cNvSpPr txBox="1"/>
          <p:nvPr/>
        </p:nvSpPr>
        <p:spPr>
          <a:xfrm>
            <a:off x="2542122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27" name="pole tekstowe 26"/>
          <p:cNvSpPr txBox="1"/>
          <p:nvPr/>
        </p:nvSpPr>
        <p:spPr>
          <a:xfrm>
            <a:off x="2748339" y="6309320"/>
            <a:ext cx="5275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czas</a:t>
            </a:r>
          </a:p>
        </p:txBody>
      </p:sp>
      <p:sp>
        <p:nvSpPr>
          <p:cNvPr id="203" name="Elipsa 202"/>
          <p:cNvSpPr>
            <a:spLocks noChangeAspect="1"/>
          </p:cNvSpPr>
          <p:nvPr/>
        </p:nvSpPr>
        <p:spPr>
          <a:xfrm>
            <a:off x="713357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4" name="Elipsa 203"/>
          <p:cNvSpPr>
            <a:spLocks noChangeAspect="1"/>
          </p:cNvSpPr>
          <p:nvPr/>
        </p:nvSpPr>
        <p:spPr>
          <a:xfrm>
            <a:off x="7133560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5" name="Elipsa 204"/>
          <p:cNvSpPr>
            <a:spLocks noChangeAspect="1"/>
          </p:cNvSpPr>
          <p:nvPr/>
        </p:nvSpPr>
        <p:spPr>
          <a:xfrm>
            <a:off x="713356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6" name="Elipsa 205"/>
          <p:cNvSpPr>
            <a:spLocks noChangeAspect="1"/>
          </p:cNvSpPr>
          <p:nvPr/>
        </p:nvSpPr>
        <p:spPr>
          <a:xfrm>
            <a:off x="7133560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07" name="Łącznik prostoliniowy 206"/>
          <p:cNvCxnSpPr/>
          <p:nvPr/>
        </p:nvCxnSpPr>
        <p:spPr>
          <a:xfrm>
            <a:off x="648320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Łącznik prostoliniowy 207"/>
          <p:cNvCxnSpPr/>
          <p:nvPr/>
        </p:nvCxnSpPr>
        <p:spPr>
          <a:xfrm>
            <a:off x="648548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Łącznik prostoliniowy 208"/>
          <p:cNvCxnSpPr/>
          <p:nvPr/>
        </p:nvCxnSpPr>
        <p:spPr>
          <a:xfrm flipV="1">
            <a:off x="6516962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Łącznik prostoliniowy 209"/>
          <p:cNvCxnSpPr/>
          <p:nvPr/>
        </p:nvCxnSpPr>
        <p:spPr>
          <a:xfrm flipV="1">
            <a:off x="6502740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Łącznik prostoliniowy 210"/>
          <p:cNvCxnSpPr>
            <a:endCxn id="203" idx="3"/>
          </p:cNvCxnSpPr>
          <p:nvPr/>
        </p:nvCxnSpPr>
        <p:spPr>
          <a:xfrm flipV="1">
            <a:off x="6485488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Łącznik prostoliniowy 211"/>
          <p:cNvCxnSpPr/>
          <p:nvPr/>
        </p:nvCxnSpPr>
        <p:spPr>
          <a:xfrm>
            <a:off x="6443502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Łącznik prostoliniowy 212"/>
          <p:cNvCxnSpPr/>
          <p:nvPr/>
        </p:nvCxnSpPr>
        <p:spPr>
          <a:xfrm>
            <a:off x="6434876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Łącznik prostoliniowy 213"/>
          <p:cNvCxnSpPr/>
          <p:nvPr/>
        </p:nvCxnSpPr>
        <p:spPr>
          <a:xfrm>
            <a:off x="648550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pole tekstowe 214"/>
          <p:cNvSpPr txBox="1"/>
          <p:nvPr/>
        </p:nvSpPr>
        <p:spPr>
          <a:xfrm>
            <a:off x="6771232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16" name="pole tekstowe 215"/>
          <p:cNvSpPr txBox="1"/>
          <p:nvPr/>
        </p:nvSpPr>
        <p:spPr>
          <a:xfrm>
            <a:off x="6666208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17" name="pole tekstowe 216"/>
          <p:cNvSpPr txBox="1"/>
          <p:nvPr/>
        </p:nvSpPr>
        <p:spPr>
          <a:xfrm>
            <a:off x="6890442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18" name="pole tekstowe 217"/>
          <p:cNvSpPr txBox="1"/>
          <p:nvPr/>
        </p:nvSpPr>
        <p:spPr>
          <a:xfrm>
            <a:off x="6656692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19" name="pole tekstowe 218"/>
          <p:cNvSpPr txBox="1"/>
          <p:nvPr/>
        </p:nvSpPr>
        <p:spPr>
          <a:xfrm>
            <a:off x="6522192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20" name="pole tekstowe 219"/>
          <p:cNvSpPr txBox="1"/>
          <p:nvPr/>
        </p:nvSpPr>
        <p:spPr>
          <a:xfrm>
            <a:off x="655520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21" name="pole tekstowe 220"/>
          <p:cNvSpPr txBox="1"/>
          <p:nvPr/>
        </p:nvSpPr>
        <p:spPr>
          <a:xfrm>
            <a:off x="691524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22" name="pole tekstowe 221"/>
          <p:cNvSpPr txBox="1"/>
          <p:nvPr/>
        </p:nvSpPr>
        <p:spPr>
          <a:xfrm>
            <a:off x="6627216" y="49817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43" name="pole tekstowe 242"/>
          <p:cNvSpPr txBox="1"/>
          <p:nvPr/>
        </p:nvSpPr>
        <p:spPr>
          <a:xfrm>
            <a:off x="336164" y="1080032"/>
            <a:ext cx="8915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stan </a:t>
            </a:r>
          </a:p>
          <a:p>
            <a:pPr algn="ctr"/>
            <a:r>
              <a:rPr lang="pl-PL" sz="1600" dirty="0"/>
              <a:t>aktualny</a:t>
            </a:r>
          </a:p>
        </p:txBody>
      </p:sp>
      <p:cxnSp>
        <p:nvCxnSpPr>
          <p:cNvPr id="30" name="Łącznik prostoliniowy 29"/>
          <p:cNvCxnSpPr/>
          <p:nvPr/>
        </p:nvCxnSpPr>
        <p:spPr>
          <a:xfrm>
            <a:off x="1389994" y="1377944"/>
            <a:ext cx="30168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pole tekstowe 243"/>
          <p:cNvSpPr txBox="1"/>
          <p:nvPr/>
        </p:nvSpPr>
        <p:spPr>
          <a:xfrm>
            <a:off x="1043608" y="4386590"/>
            <a:ext cx="798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wejście</a:t>
            </a:r>
          </a:p>
        </p:txBody>
      </p:sp>
      <p:sp>
        <p:nvSpPr>
          <p:cNvPr id="245" name="pole tekstowe 244"/>
          <p:cNvSpPr txBox="1"/>
          <p:nvPr/>
        </p:nvSpPr>
        <p:spPr>
          <a:xfrm>
            <a:off x="7527630" y="4386590"/>
            <a:ext cx="7918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wyjście</a:t>
            </a:r>
          </a:p>
        </p:txBody>
      </p:sp>
      <p:sp>
        <p:nvSpPr>
          <p:cNvPr id="246" name="pole tekstowe 245"/>
          <p:cNvSpPr txBox="1"/>
          <p:nvPr/>
        </p:nvSpPr>
        <p:spPr>
          <a:xfrm>
            <a:off x="6357925" y="3789040"/>
            <a:ext cx="15984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pierwszy bit pary</a:t>
            </a:r>
          </a:p>
        </p:txBody>
      </p:sp>
      <p:sp>
        <p:nvSpPr>
          <p:cNvPr id="247" name="pole tekstowe 246"/>
          <p:cNvSpPr txBox="1"/>
          <p:nvPr/>
        </p:nvSpPr>
        <p:spPr>
          <a:xfrm>
            <a:off x="6318166" y="4818638"/>
            <a:ext cx="13013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drugi bit pary</a:t>
            </a:r>
          </a:p>
        </p:txBody>
      </p:sp>
      <p:sp>
        <p:nvSpPr>
          <p:cNvPr id="224" name="pole tekstowe 223"/>
          <p:cNvSpPr txBox="1"/>
          <p:nvPr/>
        </p:nvSpPr>
        <p:spPr>
          <a:xfrm>
            <a:off x="5868144" y="39330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cxnSp>
        <p:nvCxnSpPr>
          <p:cNvPr id="225" name="Łącznik prostoliniowy 224"/>
          <p:cNvCxnSpPr/>
          <p:nvPr/>
        </p:nvCxnSpPr>
        <p:spPr>
          <a:xfrm>
            <a:off x="6516216" y="6318612"/>
            <a:ext cx="2088232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Łącznik prostoliniowy 225"/>
          <p:cNvCxnSpPr/>
          <p:nvPr/>
        </p:nvCxnSpPr>
        <p:spPr>
          <a:xfrm>
            <a:off x="6595051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Łącznik prostoliniowy 226"/>
          <p:cNvCxnSpPr/>
          <p:nvPr/>
        </p:nvCxnSpPr>
        <p:spPr>
          <a:xfrm>
            <a:off x="6876256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Łącznik prostoliniowy 227"/>
          <p:cNvCxnSpPr/>
          <p:nvPr/>
        </p:nvCxnSpPr>
        <p:spPr>
          <a:xfrm>
            <a:off x="7164288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Łącznik prostoliniowy 228"/>
          <p:cNvCxnSpPr/>
          <p:nvPr/>
        </p:nvCxnSpPr>
        <p:spPr>
          <a:xfrm>
            <a:off x="7452320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Łącznik prostoliniowy 229"/>
          <p:cNvCxnSpPr/>
          <p:nvPr/>
        </p:nvCxnSpPr>
        <p:spPr>
          <a:xfrm>
            <a:off x="7740352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Łącznik prostoliniowy 230"/>
          <p:cNvCxnSpPr/>
          <p:nvPr/>
        </p:nvCxnSpPr>
        <p:spPr>
          <a:xfrm>
            <a:off x="8028384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Łącznik prostoliniowy 231"/>
          <p:cNvCxnSpPr/>
          <p:nvPr/>
        </p:nvCxnSpPr>
        <p:spPr>
          <a:xfrm>
            <a:off x="8316416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pole tekstowe 232"/>
          <p:cNvSpPr txBox="1"/>
          <p:nvPr/>
        </p:nvSpPr>
        <p:spPr>
          <a:xfrm>
            <a:off x="6372200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00</a:t>
            </a:r>
          </a:p>
        </p:txBody>
      </p:sp>
      <p:sp>
        <p:nvSpPr>
          <p:cNvPr id="234" name="pole tekstowe 233"/>
          <p:cNvSpPr txBox="1"/>
          <p:nvPr/>
        </p:nvSpPr>
        <p:spPr>
          <a:xfrm>
            <a:off x="8364963" y="6318612"/>
            <a:ext cx="5275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czas</a:t>
            </a:r>
          </a:p>
        </p:txBody>
      </p:sp>
      <p:sp>
        <p:nvSpPr>
          <p:cNvPr id="202" name="pole tekstowe 201"/>
          <p:cNvSpPr txBox="1"/>
          <p:nvPr/>
        </p:nvSpPr>
        <p:spPr>
          <a:xfrm>
            <a:off x="6673576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10</a:t>
            </a:r>
          </a:p>
        </p:txBody>
      </p:sp>
      <p:sp>
        <p:nvSpPr>
          <p:cNvPr id="223" name="pole tekstowe 222"/>
          <p:cNvSpPr txBox="1"/>
          <p:nvPr/>
        </p:nvSpPr>
        <p:spPr>
          <a:xfrm>
            <a:off x="5868144" y="47878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3" name="Elipsa 2"/>
          <p:cNvSpPr>
            <a:spLocks noChangeAspect="1"/>
          </p:cNvSpPr>
          <p:nvPr/>
        </p:nvSpPr>
        <p:spPr>
          <a:xfrm>
            <a:off x="3422160" y="1338480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5" name="Elipsa 234"/>
          <p:cNvSpPr>
            <a:spLocks noChangeAspect="1"/>
          </p:cNvSpPr>
          <p:nvPr/>
        </p:nvSpPr>
        <p:spPr>
          <a:xfrm>
            <a:off x="7862987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6" name="Elipsa 235"/>
          <p:cNvSpPr>
            <a:spLocks noChangeAspect="1"/>
          </p:cNvSpPr>
          <p:nvPr/>
        </p:nvSpPr>
        <p:spPr>
          <a:xfrm>
            <a:off x="7862972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7" name="Elipsa 236"/>
          <p:cNvSpPr>
            <a:spLocks noChangeAspect="1"/>
          </p:cNvSpPr>
          <p:nvPr/>
        </p:nvSpPr>
        <p:spPr>
          <a:xfrm>
            <a:off x="7862972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8" name="Elipsa 237"/>
          <p:cNvSpPr>
            <a:spLocks noChangeAspect="1"/>
          </p:cNvSpPr>
          <p:nvPr/>
        </p:nvSpPr>
        <p:spPr>
          <a:xfrm>
            <a:off x="7862972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39" name="Łącznik prostoliniowy 238"/>
          <p:cNvCxnSpPr/>
          <p:nvPr/>
        </p:nvCxnSpPr>
        <p:spPr>
          <a:xfrm>
            <a:off x="7212612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Łącznik prostoliniowy 239"/>
          <p:cNvCxnSpPr/>
          <p:nvPr/>
        </p:nvCxnSpPr>
        <p:spPr>
          <a:xfrm>
            <a:off x="7214900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Łącznik prostoliniowy 240"/>
          <p:cNvCxnSpPr/>
          <p:nvPr/>
        </p:nvCxnSpPr>
        <p:spPr>
          <a:xfrm flipV="1">
            <a:off x="7246374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Łącznik prostoliniowy 241"/>
          <p:cNvCxnSpPr/>
          <p:nvPr/>
        </p:nvCxnSpPr>
        <p:spPr>
          <a:xfrm flipV="1">
            <a:off x="7232152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Łącznik prostoliniowy 247"/>
          <p:cNvCxnSpPr>
            <a:endCxn id="235" idx="3"/>
          </p:cNvCxnSpPr>
          <p:nvPr/>
        </p:nvCxnSpPr>
        <p:spPr>
          <a:xfrm flipV="1">
            <a:off x="7214900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Łącznik prostoliniowy 248"/>
          <p:cNvCxnSpPr/>
          <p:nvPr/>
        </p:nvCxnSpPr>
        <p:spPr>
          <a:xfrm>
            <a:off x="7214915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pole tekstowe 249"/>
          <p:cNvSpPr txBox="1"/>
          <p:nvPr/>
        </p:nvSpPr>
        <p:spPr>
          <a:xfrm>
            <a:off x="7500644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51" name="pole tekstowe 250"/>
          <p:cNvSpPr txBox="1"/>
          <p:nvPr/>
        </p:nvSpPr>
        <p:spPr>
          <a:xfrm>
            <a:off x="7395620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52" name="pole tekstowe 251"/>
          <p:cNvSpPr txBox="1"/>
          <p:nvPr/>
        </p:nvSpPr>
        <p:spPr>
          <a:xfrm>
            <a:off x="7619854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53" name="pole tekstowe 252"/>
          <p:cNvSpPr txBox="1"/>
          <p:nvPr/>
        </p:nvSpPr>
        <p:spPr>
          <a:xfrm>
            <a:off x="7386104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54" name="pole tekstowe 253"/>
          <p:cNvSpPr txBox="1"/>
          <p:nvPr/>
        </p:nvSpPr>
        <p:spPr>
          <a:xfrm>
            <a:off x="7251604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55" name="pole tekstowe 254"/>
          <p:cNvSpPr txBox="1"/>
          <p:nvPr/>
        </p:nvSpPr>
        <p:spPr>
          <a:xfrm>
            <a:off x="728462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56" name="pole tekstowe 255"/>
          <p:cNvSpPr txBox="1"/>
          <p:nvPr/>
        </p:nvSpPr>
        <p:spPr>
          <a:xfrm>
            <a:off x="764466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57" name="pole tekstowe 256"/>
          <p:cNvSpPr txBox="1"/>
          <p:nvPr/>
        </p:nvSpPr>
        <p:spPr>
          <a:xfrm>
            <a:off x="7356628" y="49817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cxnSp>
        <p:nvCxnSpPr>
          <p:cNvPr id="258" name="Łącznik prostoliniowy 257"/>
          <p:cNvCxnSpPr/>
          <p:nvPr/>
        </p:nvCxnSpPr>
        <p:spPr>
          <a:xfrm>
            <a:off x="7172914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Łącznik prostoliniowy 258"/>
          <p:cNvCxnSpPr/>
          <p:nvPr/>
        </p:nvCxnSpPr>
        <p:spPr>
          <a:xfrm>
            <a:off x="7164288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0" name="Prostokąt zaokrąglony 259"/>
          <p:cNvSpPr/>
          <p:nvPr/>
        </p:nvSpPr>
        <p:spPr>
          <a:xfrm>
            <a:off x="4058428" y="6237312"/>
            <a:ext cx="1771018" cy="41985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>
                <a:solidFill>
                  <a:schemeClr val="accent1">
                    <a:lumMod val="50000"/>
                  </a:schemeClr>
                </a:solidFill>
              </a:rPr>
              <a:t>Krok 4</a:t>
            </a:r>
          </a:p>
        </p:txBody>
      </p:sp>
    </p:spTree>
    <p:extLst>
      <p:ext uri="{BB962C8B-B14F-4D97-AF65-F5344CB8AC3E}">
        <p14:creationId xmlns:p14="http://schemas.microsoft.com/office/powerpoint/2010/main" val="628112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>
            <a:spLocks noChangeAspect="1"/>
          </p:cNvSpPr>
          <p:nvPr/>
        </p:nvSpPr>
        <p:spPr>
          <a:xfrm>
            <a:off x="342217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Elipsa 3"/>
          <p:cNvSpPr>
            <a:spLocks noChangeAspect="1"/>
          </p:cNvSpPr>
          <p:nvPr/>
        </p:nvSpPr>
        <p:spPr>
          <a:xfrm>
            <a:off x="342216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Elipsa 4"/>
          <p:cNvSpPr>
            <a:spLocks noChangeAspect="1"/>
          </p:cNvSpPr>
          <p:nvPr/>
        </p:nvSpPr>
        <p:spPr>
          <a:xfrm>
            <a:off x="3422160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Elipsa 5"/>
          <p:cNvSpPr>
            <a:spLocks noChangeAspect="1"/>
          </p:cNvSpPr>
          <p:nvPr/>
        </p:nvSpPr>
        <p:spPr>
          <a:xfrm>
            <a:off x="414225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Elipsa 6"/>
          <p:cNvSpPr>
            <a:spLocks noChangeAspect="1"/>
          </p:cNvSpPr>
          <p:nvPr/>
        </p:nvSpPr>
        <p:spPr>
          <a:xfrm>
            <a:off x="4142240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Elipsa 7"/>
          <p:cNvSpPr>
            <a:spLocks noChangeAspect="1"/>
          </p:cNvSpPr>
          <p:nvPr/>
        </p:nvSpPr>
        <p:spPr>
          <a:xfrm>
            <a:off x="414224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Elipsa 9"/>
          <p:cNvSpPr>
            <a:spLocks noChangeAspect="1"/>
          </p:cNvSpPr>
          <p:nvPr/>
        </p:nvSpPr>
        <p:spPr>
          <a:xfrm>
            <a:off x="2702095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Elipsa 10"/>
          <p:cNvSpPr>
            <a:spLocks noChangeAspect="1"/>
          </p:cNvSpPr>
          <p:nvPr/>
        </p:nvSpPr>
        <p:spPr>
          <a:xfrm>
            <a:off x="2702080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Elipsa 11"/>
          <p:cNvSpPr>
            <a:spLocks noChangeAspect="1"/>
          </p:cNvSpPr>
          <p:nvPr/>
        </p:nvSpPr>
        <p:spPr>
          <a:xfrm>
            <a:off x="2702080" y="1986537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Elipsa 17"/>
          <p:cNvSpPr>
            <a:spLocks noChangeAspect="1"/>
          </p:cNvSpPr>
          <p:nvPr/>
        </p:nvSpPr>
        <p:spPr>
          <a:xfrm>
            <a:off x="2702080" y="263691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2" name="Łącznik prostoliniowy 21"/>
          <p:cNvCxnSpPr/>
          <p:nvPr/>
        </p:nvCxnSpPr>
        <p:spPr>
          <a:xfrm>
            <a:off x="277180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oliniowy 22"/>
          <p:cNvCxnSpPr/>
          <p:nvPr/>
        </p:nvCxnSpPr>
        <p:spPr>
          <a:xfrm>
            <a:off x="349188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oliniowy 23"/>
          <p:cNvCxnSpPr/>
          <p:nvPr/>
        </p:nvCxnSpPr>
        <p:spPr>
          <a:xfrm>
            <a:off x="349416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oliniowy 24"/>
          <p:cNvCxnSpPr/>
          <p:nvPr/>
        </p:nvCxnSpPr>
        <p:spPr>
          <a:xfrm>
            <a:off x="277408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oliniowy 38"/>
          <p:cNvCxnSpPr>
            <a:stCxn id="11" idx="1"/>
            <a:endCxn id="4" idx="1"/>
          </p:cNvCxnSpPr>
          <p:nvPr/>
        </p:nvCxnSpPr>
        <p:spPr>
          <a:xfrm>
            <a:off x="2723506" y="1359891"/>
            <a:ext cx="720080" cy="6480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oliniowy 41"/>
          <p:cNvCxnSpPr>
            <a:stCxn id="12" idx="7"/>
            <a:endCxn id="2" idx="3"/>
          </p:cNvCxnSpPr>
          <p:nvPr/>
        </p:nvCxnSpPr>
        <p:spPr>
          <a:xfrm flipV="1">
            <a:off x="2826958" y="817589"/>
            <a:ext cx="616643" cy="11903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oliniowy 45"/>
          <p:cNvCxnSpPr/>
          <p:nvPr/>
        </p:nvCxnSpPr>
        <p:spPr>
          <a:xfrm flipV="1">
            <a:off x="2813880" y="1438654"/>
            <a:ext cx="646928" cy="57490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oliniowy 48"/>
          <p:cNvCxnSpPr/>
          <p:nvPr/>
        </p:nvCxnSpPr>
        <p:spPr>
          <a:xfrm flipV="1">
            <a:off x="2801110" y="2059734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oliniowy 49"/>
          <p:cNvCxnSpPr/>
          <p:nvPr/>
        </p:nvCxnSpPr>
        <p:spPr>
          <a:xfrm flipV="1">
            <a:off x="3525642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oliniowy 50"/>
          <p:cNvCxnSpPr/>
          <p:nvPr/>
        </p:nvCxnSpPr>
        <p:spPr>
          <a:xfrm flipV="1">
            <a:off x="3511420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oliniowy 51"/>
          <p:cNvCxnSpPr>
            <a:endCxn id="6" idx="3"/>
          </p:cNvCxnSpPr>
          <p:nvPr/>
        </p:nvCxnSpPr>
        <p:spPr>
          <a:xfrm flipV="1">
            <a:off x="3494168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Łącznik prostoliniowy 54"/>
          <p:cNvCxnSpPr/>
          <p:nvPr/>
        </p:nvCxnSpPr>
        <p:spPr>
          <a:xfrm>
            <a:off x="3452182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Łącznik prostoliniowy 56"/>
          <p:cNvCxnSpPr/>
          <p:nvPr/>
        </p:nvCxnSpPr>
        <p:spPr>
          <a:xfrm>
            <a:off x="3443556" y="1390236"/>
            <a:ext cx="793232" cy="136929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Łącznik prostoliniowy 57"/>
          <p:cNvCxnSpPr/>
          <p:nvPr/>
        </p:nvCxnSpPr>
        <p:spPr>
          <a:xfrm>
            <a:off x="2808592" y="1438654"/>
            <a:ext cx="669498" cy="12467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Łącznik prostoliniowy 58"/>
          <p:cNvCxnSpPr/>
          <p:nvPr/>
        </p:nvCxnSpPr>
        <p:spPr>
          <a:xfrm>
            <a:off x="277410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Łącznik prostoliniowy 59"/>
          <p:cNvCxnSpPr/>
          <p:nvPr/>
        </p:nvCxnSpPr>
        <p:spPr>
          <a:xfrm>
            <a:off x="349418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upa 103"/>
          <p:cNvGrpSpPr/>
          <p:nvPr/>
        </p:nvGrpSpPr>
        <p:grpSpPr>
          <a:xfrm>
            <a:off x="2058056" y="3140968"/>
            <a:ext cx="4175320" cy="2814485"/>
            <a:chOff x="2195736" y="3789040"/>
            <a:chExt cx="4175320" cy="2814485"/>
          </a:xfrm>
        </p:grpSpPr>
        <p:sp>
          <p:nvSpPr>
            <p:cNvPr id="61" name="Prostokąt 60"/>
            <p:cNvSpPr/>
            <p:nvPr/>
          </p:nvSpPr>
          <p:spPr>
            <a:xfrm>
              <a:off x="3329877" y="4941168"/>
              <a:ext cx="448891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2" name="Prostokąt 61"/>
            <p:cNvSpPr/>
            <p:nvPr/>
          </p:nvSpPr>
          <p:spPr>
            <a:xfrm>
              <a:off x="4554013" y="4941168"/>
              <a:ext cx="448891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grpSp>
          <p:nvGrpSpPr>
            <p:cNvPr id="67" name="Grupa 66"/>
            <p:cNvGrpSpPr/>
            <p:nvPr/>
          </p:nvGrpSpPr>
          <p:grpSpPr>
            <a:xfrm>
              <a:off x="3977415" y="5881840"/>
              <a:ext cx="283464" cy="283464"/>
              <a:chOff x="1115625" y="4581137"/>
              <a:chExt cx="283464" cy="283464"/>
            </a:xfrm>
          </p:grpSpPr>
          <p:sp>
            <p:nvSpPr>
              <p:cNvPr id="63" name="Elipsa 62"/>
              <p:cNvSpPr>
                <a:spLocks noChangeAspect="1"/>
              </p:cNvSpPr>
              <p:nvPr/>
            </p:nvSpPr>
            <p:spPr>
              <a:xfrm>
                <a:off x="1115625" y="4581137"/>
                <a:ext cx="283464" cy="28346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65" name="Łącznik prostoliniowy 64"/>
              <p:cNvCxnSpPr/>
              <p:nvPr/>
            </p:nvCxnSpPr>
            <p:spPr>
              <a:xfrm>
                <a:off x="1261418" y="4612672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Łącznik prostoliniowy 65"/>
              <p:cNvCxnSpPr/>
              <p:nvPr/>
            </p:nvCxnSpPr>
            <p:spPr>
              <a:xfrm rot="16200000">
                <a:off x="1252888" y="4604786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upa 67"/>
            <p:cNvGrpSpPr/>
            <p:nvPr/>
          </p:nvGrpSpPr>
          <p:grpSpPr>
            <a:xfrm>
              <a:off x="3972847" y="4221088"/>
              <a:ext cx="283464" cy="283464"/>
              <a:chOff x="1115625" y="4581137"/>
              <a:chExt cx="283464" cy="283464"/>
            </a:xfrm>
          </p:grpSpPr>
          <p:sp>
            <p:nvSpPr>
              <p:cNvPr id="69" name="Elipsa 68"/>
              <p:cNvSpPr>
                <a:spLocks noChangeAspect="1"/>
              </p:cNvSpPr>
              <p:nvPr/>
            </p:nvSpPr>
            <p:spPr>
              <a:xfrm>
                <a:off x="1115625" y="4581137"/>
                <a:ext cx="283464" cy="28346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70" name="Łącznik prostoliniowy 69"/>
              <p:cNvCxnSpPr/>
              <p:nvPr/>
            </p:nvCxnSpPr>
            <p:spPr>
              <a:xfrm>
                <a:off x="1261418" y="4612672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Łącznik prostoliniowy 70"/>
              <p:cNvCxnSpPr/>
              <p:nvPr/>
            </p:nvCxnSpPr>
            <p:spPr>
              <a:xfrm rot="16200000">
                <a:off x="1252888" y="4604786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Łącznik prostoliniowy 72"/>
            <p:cNvCxnSpPr>
              <a:stCxn id="61" idx="3"/>
              <a:endCxn id="62" idx="1"/>
            </p:cNvCxnSpPr>
            <p:nvPr/>
          </p:nvCxnSpPr>
          <p:spPr>
            <a:xfrm>
              <a:off x="3778768" y="5193196"/>
              <a:ext cx="775245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Łącznik prostoliniowy 73"/>
            <p:cNvCxnSpPr/>
            <p:nvPr/>
          </p:nvCxnSpPr>
          <p:spPr>
            <a:xfrm>
              <a:off x="4116863" y="5193196"/>
              <a:ext cx="0" cy="684075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Łącznik prostoliniowy 78"/>
            <p:cNvCxnSpPr>
              <a:endCxn id="61" idx="1"/>
            </p:cNvCxnSpPr>
            <p:nvPr/>
          </p:nvCxnSpPr>
          <p:spPr>
            <a:xfrm>
              <a:off x="2195736" y="5193196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Łącznik prostoliniowy 79"/>
            <p:cNvCxnSpPr/>
            <p:nvPr/>
          </p:nvCxnSpPr>
          <p:spPr>
            <a:xfrm>
              <a:off x="2842664" y="6021288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Łącznik prostoliniowy 80"/>
            <p:cNvCxnSpPr/>
            <p:nvPr/>
          </p:nvCxnSpPr>
          <p:spPr>
            <a:xfrm>
              <a:off x="2842664" y="4365104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Łącznik prostoliniowy 82"/>
            <p:cNvCxnSpPr/>
            <p:nvPr/>
          </p:nvCxnSpPr>
          <p:spPr>
            <a:xfrm>
              <a:off x="2842664" y="4370607"/>
              <a:ext cx="0" cy="16506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Łącznik prostoliniowy 84"/>
            <p:cNvCxnSpPr/>
            <p:nvPr/>
          </p:nvCxnSpPr>
          <p:spPr>
            <a:xfrm>
              <a:off x="4254706" y="6021288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Łącznik prostoliniowy 85"/>
            <p:cNvCxnSpPr/>
            <p:nvPr/>
          </p:nvCxnSpPr>
          <p:spPr>
            <a:xfrm>
              <a:off x="4247391" y="4365104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Łącznik prostoliniowy 86"/>
            <p:cNvCxnSpPr/>
            <p:nvPr/>
          </p:nvCxnSpPr>
          <p:spPr>
            <a:xfrm>
              <a:off x="5377574" y="4365104"/>
              <a:ext cx="0" cy="16506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Łącznik prostoliniowy 87"/>
            <p:cNvCxnSpPr/>
            <p:nvPr/>
          </p:nvCxnSpPr>
          <p:spPr>
            <a:xfrm>
              <a:off x="5008474" y="5199940"/>
              <a:ext cx="3691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Łącznik prostoliniowy 89"/>
            <p:cNvCxnSpPr/>
            <p:nvPr/>
          </p:nvCxnSpPr>
          <p:spPr>
            <a:xfrm>
              <a:off x="4124178" y="3789040"/>
              <a:ext cx="0" cy="4320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oliniowy 92"/>
            <p:cNvCxnSpPr/>
            <p:nvPr/>
          </p:nvCxnSpPr>
          <p:spPr>
            <a:xfrm>
              <a:off x="4124178" y="6165304"/>
              <a:ext cx="0" cy="4320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Łącznik prostoliniowy 93"/>
            <p:cNvCxnSpPr/>
            <p:nvPr/>
          </p:nvCxnSpPr>
          <p:spPr>
            <a:xfrm>
              <a:off x="4120220" y="3789040"/>
              <a:ext cx="18542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Łącznik prostoliniowy 95"/>
            <p:cNvCxnSpPr/>
            <p:nvPr/>
          </p:nvCxnSpPr>
          <p:spPr>
            <a:xfrm>
              <a:off x="4138808" y="6597352"/>
              <a:ext cx="18542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Łącznik prostoliniowy 96"/>
            <p:cNvCxnSpPr/>
            <p:nvPr/>
          </p:nvCxnSpPr>
          <p:spPr>
            <a:xfrm>
              <a:off x="5975583" y="3795785"/>
              <a:ext cx="0" cy="1145383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Łącznik prostoliniowy 98"/>
            <p:cNvCxnSpPr/>
            <p:nvPr/>
          </p:nvCxnSpPr>
          <p:spPr>
            <a:xfrm>
              <a:off x="5967126" y="5458142"/>
              <a:ext cx="0" cy="1145383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Łącznik prostoliniowy 100"/>
            <p:cNvCxnSpPr/>
            <p:nvPr/>
          </p:nvCxnSpPr>
          <p:spPr>
            <a:xfrm>
              <a:off x="5971625" y="4941168"/>
              <a:ext cx="39943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Łącznik prostoliniowy 102"/>
            <p:cNvCxnSpPr/>
            <p:nvPr/>
          </p:nvCxnSpPr>
          <p:spPr>
            <a:xfrm>
              <a:off x="5971625" y="5445224"/>
              <a:ext cx="39943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pole tekstowe 104"/>
          <p:cNvSpPr txBox="1"/>
          <p:nvPr/>
        </p:nvSpPr>
        <p:spPr>
          <a:xfrm>
            <a:off x="4423687" y="4267564"/>
            <a:ext cx="468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Rp2</a:t>
            </a:r>
          </a:p>
        </p:txBody>
      </p:sp>
      <p:sp>
        <p:nvSpPr>
          <p:cNvPr id="106" name="pole tekstowe 105"/>
          <p:cNvSpPr txBox="1"/>
          <p:nvPr/>
        </p:nvSpPr>
        <p:spPr>
          <a:xfrm>
            <a:off x="3178285" y="4273351"/>
            <a:ext cx="468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Rp1</a:t>
            </a:r>
          </a:p>
        </p:txBody>
      </p:sp>
      <p:sp>
        <p:nvSpPr>
          <p:cNvPr id="107" name="pole tekstowe 106"/>
          <p:cNvSpPr txBox="1"/>
          <p:nvPr/>
        </p:nvSpPr>
        <p:spPr>
          <a:xfrm>
            <a:off x="1681047" y="54868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0    0</a:t>
            </a:r>
          </a:p>
        </p:txBody>
      </p:sp>
      <p:sp>
        <p:nvSpPr>
          <p:cNvPr id="108" name="pole tekstowe 107"/>
          <p:cNvSpPr txBox="1"/>
          <p:nvPr/>
        </p:nvSpPr>
        <p:spPr>
          <a:xfrm>
            <a:off x="1681047" y="118746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1    0</a:t>
            </a:r>
          </a:p>
        </p:txBody>
      </p:sp>
      <p:sp>
        <p:nvSpPr>
          <p:cNvPr id="109" name="pole tekstowe 108"/>
          <p:cNvSpPr txBox="1"/>
          <p:nvPr/>
        </p:nvSpPr>
        <p:spPr>
          <a:xfrm>
            <a:off x="1681047" y="184482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0    1</a:t>
            </a:r>
          </a:p>
        </p:txBody>
      </p:sp>
      <p:sp>
        <p:nvSpPr>
          <p:cNvPr id="110" name="pole tekstowe 109"/>
          <p:cNvSpPr txBox="1"/>
          <p:nvPr/>
        </p:nvSpPr>
        <p:spPr>
          <a:xfrm>
            <a:off x="1681047" y="248360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1    1</a:t>
            </a:r>
          </a:p>
        </p:txBody>
      </p:sp>
      <p:sp>
        <p:nvSpPr>
          <p:cNvPr id="111" name="pole tekstowe 110"/>
          <p:cNvSpPr txBox="1"/>
          <p:nvPr/>
        </p:nvSpPr>
        <p:spPr>
          <a:xfrm>
            <a:off x="1547664" y="260648"/>
            <a:ext cx="912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Rp1    Rp2</a:t>
            </a:r>
          </a:p>
        </p:txBody>
      </p:sp>
      <p:sp>
        <p:nvSpPr>
          <p:cNvPr id="78" name="pole tekstowe 77"/>
          <p:cNvSpPr txBox="1"/>
          <p:nvPr/>
        </p:nvSpPr>
        <p:spPr>
          <a:xfrm>
            <a:off x="295480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2" name="pole tekstowe 81"/>
          <p:cNvSpPr txBox="1"/>
          <p:nvPr/>
        </p:nvSpPr>
        <p:spPr>
          <a:xfrm>
            <a:off x="367488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4" name="pole tekstowe 83"/>
          <p:cNvSpPr txBox="1"/>
          <p:nvPr/>
        </p:nvSpPr>
        <p:spPr>
          <a:xfrm>
            <a:off x="3779912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9" name="pole tekstowe 88"/>
          <p:cNvSpPr txBox="1"/>
          <p:nvPr/>
        </p:nvSpPr>
        <p:spPr>
          <a:xfrm>
            <a:off x="3081098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95" name="pole tekstowe 94"/>
          <p:cNvSpPr txBox="1"/>
          <p:nvPr/>
        </p:nvSpPr>
        <p:spPr>
          <a:xfrm>
            <a:off x="2987824" y="76470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98" name="pole tekstowe 97"/>
          <p:cNvSpPr txBox="1"/>
          <p:nvPr/>
        </p:nvSpPr>
        <p:spPr>
          <a:xfrm>
            <a:off x="3674888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02" name="pole tekstowe 101"/>
          <p:cNvSpPr txBox="1"/>
          <p:nvPr/>
        </p:nvSpPr>
        <p:spPr>
          <a:xfrm>
            <a:off x="3179042" y="157585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2" name="pole tekstowe 111"/>
          <p:cNvSpPr txBox="1"/>
          <p:nvPr/>
        </p:nvSpPr>
        <p:spPr>
          <a:xfrm>
            <a:off x="3899122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3" name="pole tekstowe 112"/>
          <p:cNvSpPr txBox="1"/>
          <p:nvPr/>
        </p:nvSpPr>
        <p:spPr>
          <a:xfrm>
            <a:off x="2945292" y="244501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4" name="pole tekstowe 113"/>
          <p:cNvSpPr txBox="1"/>
          <p:nvPr/>
        </p:nvSpPr>
        <p:spPr>
          <a:xfrm>
            <a:off x="3665372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5" name="pole tekstowe 114"/>
          <p:cNvSpPr txBox="1"/>
          <p:nvPr/>
        </p:nvSpPr>
        <p:spPr>
          <a:xfrm>
            <a:off x="2843808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16" name="pole tekstowe 115"/>
          <p:cNvSpPr txBox="1"/>
          <p:nvPr/>
        </p:nvSpPr>
        <p:spPr>
          <a:xfrm>
            <a:off x="3530872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18" name="pole tekstowe 117"/>
          <p:cNvSpPr txBox="1"/>
          <p:nvPr/>
        </p:nvSpPr>
        <p:spPr>
          <a:xfrm>
            <a:off x="283205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19" name="pole tekstowe 118"/>
          <p:cNvSpPr txBox="1"/>
          <p:nvPr/>
        </p:nvSpPr>
        <p:spPr>
          <a:xfrm>
            <a:off x="324284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20" name="pole tekstowe 119"/>
          <p:cNvSpPr txBox="1"/>
          <p:nvPr/>
        </p:nvSpPr>
        <p:spPr>
          <a:xfrm>
            <a:off x="356388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21" name="pole tekstowe 120"/>
          <p:cNvSpPr txBox="1"/>
          <p:nvPr/>
        </p:nvSpPr>
        <p:spPr>
          <a:xfrm>
            <a:off x="392392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cxnSp>
        <p:nvCxnSpPr>
          <p:cNvPr id="17" name="Łącznik prostoliniowy 16"/>
          <p:cNvCxnSpPr/>
          <p:nvPr/>
        </p:nvCxnSpPr>
        <p:spPr>
          <a:xfrm>
            <a:off x="6519537" y="4531739"/>
            <a:ext cx="86409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oliniowy 25"/>
          <p:cNvCxnSpPr/>
          <p:nvPr/>
        </p:nvCxnSpPr>
        <p:spPr>
          <a:xfrm>
            <a:off x="6234520" y="4293096"/>
            <a:ext cx="288032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Dowolny kształt 28"/>
          <p:cNvSpPr/>
          <p:nvPr/>
        </p:nvSpPr>
        <p:spPr>
          <a:xfrm>
            <a:off x="6306528" y="4334712"/>
            <a:ext cx="106325" cy="390432"/>
          </a:xfrm>
          <a:custGeom>
            <a:avLst/>
            <a:gdLst>
              <a:gd name="connsiteX0" fmla="*/ 350887 w 350887"/>
              <a:gd name="connsiteY0" fmla="*/ 0 h 1435395"/>
              <a:gd name="connsiteX1" fmla="*/ 13 w 350887"/>
              <a:gd name="connsiteY1" fmla="*/ 723014 h 1435395"/>
              <a:gd name="connsiteX2" fmla="*/ 340255 w 350887"/>
              <a:gd name="connsiteY2" fmla="*/ 1435395 h 1435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0887" h="1435395">
                <a:moveTo>
                  <a:pt x="350887" y="0"/>
                </a:moveTo>
                <a:cubicBezTo>
                  <a:pt x="176336" y="241891"/>
                  <a:pt x="1785" y="483782"/>
                  <a:pt x="13" y="723014"/>
                </a:cubicBezTo>
                <a:cubicBezTo>
                  <a:pt x="-1759" y="962246"/>
                  <a:pt x="169248" y="1198820"/>
                  <a:pt x="340255" y="1435395"/>
                </a:cubicBezTo>
              </a:path>
            </a:pathLst>
          </a:custGeom>
          <a:noFill/>
          <a:ln w="952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" name="pole tekstowe 121"/>
          <p:cNvSpPr txBox="1"/>
          <p:nvPr/>
        </p:nvSpPr>
        <p:spPr>
          <a:xfrm>
            <a:off x="3268538" y="448919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23" name="pole tekstowe 122"/>
          <p:cNvSpPr txBox="1"/>
          <p:nvPr/>
        </p:nvSpPr>
        <p:spPr>
          <a:xfrm>
            <a:off x="4492674" y="44916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24" name="pole tekstowe 123"/>
          <p:cNvSpPr txBox="1"/>
          <p:nvPr/>
        </p:nvSpPr>
        <p:spPr>
          <a:xfrm>
            <a:off x="2188418" y="41490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25" name="Elipsa 124"/>
          <p:cNvSpPr>
            <a:spLocks noChangeAspect="1"/>
          </p:cNvSpPr>
          <p:nvPr/>
        </p:nvSpPr>
        <p:spPr>
          <a:xfrm>
            <a:off x="486004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6" name="Elipsa 125"/>
          <p:cNvSpPr>
            <a:spLocks noChangeAspect="1"/>
          </p:cNvSpPr>
          <p:nvPr/>
        </p:nvSpPr>
        <p:spPr>
          <a:xfrm>
            <a:off x="486003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7" name="Elipsa 126"/>
          <p:cNvSpPr>
            <a:spLocks noChangeAspect="1"/>
          </p:cNvSpPr>
          <p:nvPr/>
        </p:nvSpPr>
        <p:spPr>
          <a:xfrm>
            <a:off x="4860032" y="1986537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8" name="Elipsa 127"/>
          <p:cNvSpPr>
            <a:spLocks noChangeAspect="1"/>
          </p:cNvSpPr>
          <p:nvPr/>
        </p:nvSpPr>
        <p:spPr>
          <a:xfrm>
            <a:off x="486003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9" name="Elipsa 128"/>
          <p:cNvSpPr>
            <a:spLocks noChangeAspect="1"/>
          </p:cNvSpPr>
          <p:nvPr/>
        </p:nvSpPr>
        <p:spPr>
          <a:xfrm>
            <a:off x="558012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0" name="Elipsa 129"/>
          <p:cNvSpPr>
            <a:spLocks noChangeAspect="1"/>
          </p:cNvSpPr>
          <p:nvPr/>
        </p:nvSpPr>
        <p:spPr>
          <a:xfrm>
            <a:off x="558011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1" name="Elipsa 130"/>
          <p:cNvSpPr>
            <a:spLocks noChangeAspect="1"/>
          </p:cNvSpPr>
          <p:nvPr/>
        </p:nvSpPr>
        <p:spPr>
          <a:xfrm>
            <a:off x="5580112" y="1986537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2" name="Elipsa 131"/>
          <p:cNvSpPr>
            <a:spLocks noChangeAspect="1"/>
          </p:cNvSpPr>
          <p:nvPr/>
        </p:nvSpPr>
        <p:spPr>
          <a:xfrm>
            <a:off x="558011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33" name="Łącznik prostoliniowy 132"/>
          <p:cNvCxnSpPr/>
          <p:nvPr/>
        </p:nvCxnSpPr>
        <p:spPr>
          <a:xfrm>
            <a:off x="4929752" y="764689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Łącznik prostoliniowy 133"/>
          <p:cNvCxnSpPr/>
          <p:nvPr/>
        </p:nvCxnSpPr>
        <p:spPr>
          <a:xfrm>
            <a:off x="4932040" y="2708905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Łącznik prostoliniowy 134"/>
          <p:cNvCxnSpPr/>
          <p:nvPr/>
        </p:nvCxnSpPr>
        <p:spPr>
          <a:xfrm flipV="1">
            <a:off x="4963514" y="142327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Łącznik prostoliniowy 135"/>
          <p:cNvCxnSpPr/>
          <p:nvPr/>
        </p:nvCxnSpPr>
        <p:spPr>
          <a:xfrm flipV="1">
            <a:off x="4949292" y="206083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Łącznik prostoliniowy 136"/>
          <p:cNvCxnSpPr>
            <a:endCxn id="129" idx="3"/>
          </p:cNvCxnSpPr>
          <p:nvPr/>
        </p:nvCxnSpPr>
        <p:spPr>
          <a:xfrm flipV="1">
            <a:off x="4932040" y="817574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Łącznik prostoliniowy 137"/>
          <p:cNvCxnSpPr/>
          <p:nvPr/>
        </p:nvCxnSpPr>
        <p:spPr>
          <a:xfrm>
            <a:off x="4890054" y="1398847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Łącznik prostoliniowy 138"/>
          <p:cNvCxnSpPr/>
          <p:nvPr/>
        </p:nvCxnSpPr>
        <p:spPr>
          <a:xfrm>
            <a:off x="4881428" y="1390221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Łącznik prostoliniowy 139"/>
          <p:cNvCxnSpPr/>
          <p:nvPr/>
        </p:nvCxnSpPr>
        <p:spPr>
          <a:xfrm>
            <a:off x="4932055" y="764689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pole tekstowe 140"/>
          <p:cNvSpPr txBox="1"/>
          <p:nvPr/>
        </p:nvSpPr>
        <p:spPr>
          <a:xfrm>
            <a:off x="5217784" y="12687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42" name="pole tekstowe 141"/>
          <p:cNvSpPr txBox="1"/>
          <p:nvPr/>
        </p:nvSpPr>
        <p:spPr>
          <a:xfrm>
            <a:off x="5112760" y="71416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43" name="pole tekstowe 142"/>
          <p:cNvSpPr txBox="1"/>
          <p:nvPr/>
        </p:nvSpPr>
        <p:spPr>
          <a:xfrm>
            <a:off x="5336994" y="15838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44" name="pole tekstowe 143"/>
          <p:cNvSpPr txBox="1"/>
          <p:nvPr/>
        </p:nvSpPr>
        <p:spPr>
          <a:xfrm>
            <a:off x="5103244" y="244213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45" name="pole tekstowe 144"/>
          <p:cNvSpPr txBox="1"/>
          <p:nvPr/>
        </p:nvSpPr>
        <p:spPr>
          <a:xfrm>
            <a:off x="4968744" y="114621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46" name="pole tekstowe 145"/>
          <p:cNvSpPr txBox="1"/>
          <p:nvPr/>
        </p:nvSpPr>
        <p:spPr>
          <a:xfrm>
            <a:off x="500176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47" name="pole tekstowe 146"/>
          <p:cNvSpPr txBox="1"/>
          <p:nvPr/>
        </p:nvSpPr>
        <p:spPr>
          <a:xfrm>
            <a:off x="536180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cxnSp>
        <p:nvCxnSpPr>
          <p:cNvPr id="156" name="Łącznik prostoliniowy 155"/>
          <p:cNvCxnSpPr/>
          <p:nvPr/>
        </p:nvCxnSpPr>
        <p:spPr>
          <a:xfrm>
            <a:off x="4188276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Łącznik prostoliniowy 156"/>
          <p:cNvCxnSpPr/>
          <p:nvPr/>
        </p:nvCxnSpPr>
        <p:spPr>
          <a:xfrm>
            <a:off x="4190564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Łącznik prostoliniowy 157"/>
          <p:cNvCxnSpPr/>
          <p:nvPr/>
        </p:nvCxnSpPr>
        <p:spPr>
          <a:xfrm flipV="1">
            <a:off x="4222038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Łącznik prostoliniowy 158"/>
          <p:cNvCxnSpPr/>
          <p:nvPr/>
        </p:nvCxnSpPr>
        <p:spPr>
          <a:xfrm flipV="1">
            <a:off x="4207816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Łącznik prostoliniowy 159"/>
          <p:cNvCxnSpPr/>
          <p:nvPr/>
        </p:nvCxnSpPr>
        <p:spPr>
          <a:xfrm flipV="1">
            <a:off x="4190564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Łącznik prostoliniowy 160"/>
          <p:cNvCxnSpPr/>
          <p:nvPr/>
        </p:nvCxnSpPr>
        <p:spPr>
          <a:xfrm>
            <a:off x="4148578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Łącznik prostoliniowy 161"/>
          <p:cNvCxnSpPr/>
          <p:nvPr/>
        </p:nvCxnSpPr>
        <p:spPr>
          <a:xfrm>
            <a:off x="4139952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Łącznik prostoliniowy 162"/>
          <p:cNvCxnSpPr/>
          <p:nvPr/>
        </p:nvCxnSpPr>
        <p:spPr>
          <a:xfrm>
            <a:off x="4190579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pole tekstowe 163"/>
          <p:cNvSpPr txBox="1"/>
          <p:nvPr/>
        </p:nvSpPr>
        <p:spPr>
          <a:xfrm>
            <a:off x="4476308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65" name="pole tekstowe 164"/>
          <p:cNvSpPr txBox="1"/>
          <p:nvPr/>
        </p:nvSpPr>
        <p:spPr>
          <a:xfrm>
            <a:off x="4371284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66" name="pole tekstowe 165"/>
          <p:cNvSpPr txBox="1"/>
          <p:nvPr/>
        </p:nvSpPr>
        <p:spPr>
          <a:xfrm>
            <a:off x="4595518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67" name="pole tekstowe 166"/>
          <p:cNvSpPr txBox="1"/>
          <p:nvPr/>
        </p:nvSpPr>
        <p:spPr>
          <a:xfrm>
            <a:off x="4361768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68" name="pole tekstowe 167"/>
          <p:cNvSpPr txBox="1"/>
          <p:nvPr/>
        </p:nvSpPr>
        <p:spPr>
          <a:xfrm>
            <a:off x="4227268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69" name="pole tekstowe 168"/>
          <p:cNvSpPr txBox="1"/>
          <p:nvPr/>
        </p:nvSpPr>
        <p:spPr>
          <a:xfrm>
            <a:off x="4260284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70" name="pole tekstowe 169"/>
          <p:cNvSpPr txBox="1"/>
          <p:nvPr/>
        </p:nvSpPr>
        <p:spPr>
          <a:xfrm>
            <a:off x="4620324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71" name="Elipsa 170"/>
          <p:cNvSpPr>
            <a:spLocks noChangeAspect="1"/>
          </p:cNvSpPr>
          <p:nvPr/>
        </p:nvSpPr>
        <p:spPr>
          <a:xfrm>
            <a:off x="634148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2" name="Elipsa 171"/>
          <p:cNvSpPr>
            <a:spLocks noChangeAspect="1"/>
          </p:cNvSpPr>
          <p:nvPr/>
        </p:nvSpPr>
        <p:spPr>
          <a:xfrm>
            <a:off x="634147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3" name="Elipsa 172"/>
          <p:cNvSpPr>
            <a:spLocks noChangeAspect="1"/>
          </p:cNvSpPr>
          <p:nvPr/>
        </p:nvSpPr>
        <p:spPr>
          <a:xfrm>
            <a:off x="6341472" y="1986537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4" name="Elipsa 173"/>
          <p:cNvSpPr>
            <a:spLocks noChangeAspect="1"/>
          </p:cNvSpPr>
          <p:nvPr/>
        </p:nvSpPr>
        <p:spPr>
          <a:xfrm>
            <a:off x="634147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75" name="Łącznik prostoliniowy 174"/>
          <p:cNvCxnSpPr/>
          <p:nvPr/>
        </p:nvCxnSpPr>
        <p:spPr>
          <a:xfrm>
            <a:off x="5691112" y="764689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Łącznik prostoliniowy 175"/>
          <p:cNvCxnSpPr/>
          <p:nvPr/>
        </p:nvCxnSpPr>
        <p:spPr>
          <a:xfrm>
            <a:off x="5693400" y="2708905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Łącznik prostoliniowy 176"/>
          <p:cNvCxnSpPr/>
          <p:nvPr/>
        </p:nvCxnSpPr>
        <p:spPr>
          <a:xfrm flipV="1">
            <a:off x="5724874" y="142327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Łącznik prostoliniowy 177"/>
          <p:cNvCxnSpPr/>
          <p:nvPr/>
        </p:nvCxnSpPr>
        <p:spPr>
          <a:xfrm flipV="1">
            <a:off x="5710652" y="206083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Łącznik prostoliniowy 178"/>
          <p:cNvCxnSpPr>
            <a:endCxn id="171" idx="3"/>
          </p:cNvCxnSpPr>
          <p:nvPr/>
        </p:nvCxnSpPr>
        <p:spPr>
          <a:xfrm flipV="1">
            <a:off x="5693400" y="817574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Łącznik prostoliniowy 179"/>
          <p:cNvCxnSpPr/>
          <p:nvPr/>
        </p:nvCxnSpPr>
        <p:spPr>
          <a:xfrm>
            <a:off x="5651414" y="1398847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Łącznik prostoliniowy 180"/>
          <p:cNvCxnSpPr/>
          <p:nvPr/>
        </p:nvCxnSpPr>
        <p:spPr>
          <a:xfrm>
            <a:off x="5642788" y="1390221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Łącznik prostoliniowy 181"/>
          <p:cNvCxnSpPr/>
          <p:nvPr/>
        </p:nvCxnSpPr>
        <p:spPr>
          <a:xfrm>
            <a:off x="5693415" y="764689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pole tekstowe 182"/>
          <p:cNvSpPr txBox="1"/>
          <p:nvPr/>
        </p:nvSpPr>
        <p:spPr>
          <a:xfrm>
            <a:off x="5979144" y="12687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84" name="pole tekstowe 183"/>
          <p:cNvSpPr txBox="1"/>
          <p:nvPr/>
        </p:nvSpPr>
        <p:spPr>
          <a:xfrm>
            <a:off x="5874120" y="71416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85" name="pole tekstowe 184"/>
          <p:cNvSpPr txBox="1"/>
          <p:nvPr/>
        </p:nvSpPr>
        <p:spPr>
          <a:xfrm>
            <a:off x="6098354" y="15838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86" name="pole tekstowe 185"/>
          <p:cNvSpPr txBox="1"/>
          <p:nvPr/>
        </p:nvSpPr>
        <p:spPr>
          <a:xfrm>
            <a:off x="5864604" y="244213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87" name="pole tekstowe 186"/>
          <p:cNvSpPr txBox="1"/>
          <p:nvPr/>
        </p:nvSpPr>
        <p:spPr>
          <a:xfrm>
            <a:off x="5730104" y="114621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88" name="pole tekstowe 187"/>
          <p:cNvSpPr txBox="1"/>
          <p:nvPr/>
        </p:nvSpPr>
        <p:spPr>
          <a:xfrm>
            <a:off x="576312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89" name="pole tekstowe 188"/>
          <p:cNvSpPr txBox="1"/>
          <p:nvPr/>
        </p:nvSpPr>
        <p:spPr>
          <a:xfrm>
            <a:off x="612316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90" name="pole tekstowe 189"/>
          <p:cNvSpPr txBox="1"/>
          <p:nvPr/>
        </p:nvSpPr>
        <p:spPr>
          <a:xfrm>
            <a:off x="439496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91" name="pole tekstowe 190"/>
          <p:cNvSpPr txBox="1"/>
          <p:nvPr/>
        </p:nvSpPr>
        <p:spPr>
          <a:xfrm>
            <a:off x="511504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92" name="pole tekstowe 191"/>
          <p:cNvSpPr txBox="1"/>
          <p:nvPr/>
        </p:nvSpPr>
        <p:spPr>
          <a:xfrm>
            <a:off x="583512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cxnSp>
        <p:nvCxnSpPr>
          <p:cNvPr id="14" name="Łącznik prostoliniowy 13"/>
          <p:cNvCxnSpPr/>
          <p:nvPr/>
        </p:nvCxnSpPr>
        <p:spPr>
          <a:xfrm>
            <a:off x="899592" y="6309320"/>
            <a:ext cx="2088232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oliniowy 15"/>
          <p:cNvCxnSpPr/>
          <p:nvPr/>
        </p:nvCxnSpPr>
        <p:spPr>
          <a:xfrm>
            <a:off x="978427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Łącznik prostoliniowy 151"/>
          <p:cNvCxnSpPr/>
          <p:nvPr/>
        </p:nvCxnSpPr>
        <p:spPr>
          <a:xfrm>
            <a:off x="1259632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Łącznik prostoliniowy 152"/>
          <p:cNvCxnSpPr/>
          <p:nvPr/>
        </p:nvCxnSpPr>
        <p:spPr>
          <a:xfrm>
            <a:off x="1547664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Łącznik prostoliniowy 153"/>
          <p:cNvCxnSpPr/>
          <p:nvPr/>
        </p:nvCxnSpPr>
        <p:spPr>
          <a:xfrm>
            <a:off x="1835696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Łącznik prostoliniowy 154"/>
          <p:cNvCxnSpPr/>
          <p:nvPr/>
        </p:nvCxnSpPr>
        <p:spPr>
          <a:xfrm>
            <a:off x="2123728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Łącznik prostoliniowy 192"/>
          <p:cNvCxnSpPr/>
          <p:nvPr/>
        </p:nvCxnSpPr>
        <p:spPr>
          <a:xfrm>
            <a:off x="2411760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Łącznik prostoliniowy 193"/>
          <p:cNvCxnSpPr/>
          <p:nvPr/>
        </p:nvCxnSpPr>
        <p:spPr>
          <a:xfrm>
            <a:off x="2699792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pole tekstowe 194"/>
          <p:cNvSpPr txBox="1"/>
          <p:nvPr/>
        </p:nvSpPr>
        <p:spPr>
          <a:xfrm>
            <a:off x="827584" y="59399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6" name="pole tekstowe 195"/>
          <p:cNvSpPr txBox="1"/>
          <p:nvPr/>
        </p:nvSpPr>
        <p:spPr>
          <a:xfrm>
            <a:off x="1101962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7" name="pole tekstowe 196"/>
          <p:cNvSpPr txBox="1"/>
          <p:nvPr/>
        </p:nvSpPr>
        <p:spPr>
          <a:xfrm>
            <a:off x="1389994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98" name="pole tekstowe 197"/>
          <p:cNvSpPr txBox="1"/>
          <p:nvPr/>
        </p:nvSpPr>
        <p:spPr>
          <a:xfrm>
            <a:off x="1678026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9" name="pole tekstowe 198"/>
          <p:cNvSpPr txBox="1"/>
          <p:nvPr/>
        </p:nvSpPr>
        <p:spPr>
          <a:xfrm>
            <a:off x="1966058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00" name="pole tekstowe 199"/>
          <p:cNvSpPr txBox="1"/>
          <p:nvPr/>
        </p:nvSpPr>
        <p:spPr>
          <a:xfrm>
            <a:off x="2254090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01" name="pole tekstowe 200"/>
          <p:cNvSpPr txBox="1"/>
          <p:nvPr/>
        </p:nvSpPr>
        <p:spPr>
          <a:xfrm>
            <a:off x="2542122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27" name="pole tekstowe 26"/>
          <p:cNvSpPr txBox="1"/>
          <p:nvPr/>
        </p:nvSpPr>
        <p:spPr>
          <a:xfrm>
            <a:off x="2748339" y="6309320"/>
            <a:ext cx="5275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czas</a:t>
            </a:r>
          </a:p>
        </p:txBody>
      </p:sp>
      <p:sp>
        <p:nvSpPr>
          <p:cNvPr id="203" name="Elipsa 202"/>
          <p:cNvSpPr>
            <a:spLocks noChangeAspect="1"/>
          </p:cNvSpPr>
          <p:nvPr/>
        </p:nvSpPr>
        <p:spPr>
          <a:xfrm>
            <a:off x="713357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4" name="Elipsa 203"/>
          <p:cNvSpPr>
            <a:spLocks noChangeAspect="1"/>
          </p:cNvSpPr>
          <p:nvPr/>
        </p:nvSpPr>
        <p:spPr>
          <a:xfrm>
            <a:off x="7133560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5" name="Elipsa 204"/>
          <p:cNvSpPr>
            <a:spLocks noChangeAspect="1"/>
          </p:cNvSpPr>
          <p:nvPr/>
        </p:nvSpPr>
        <p:spPr>
          <a:xfrm>
            <a:off x="713356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6" name="Elipsa 205"/>
          <p:cNvSpPr>
            <a:spLocks noChangeAspect="1"/>
          </p:cNvSpPr>
          <p:nvPr/>
        </p:nvSpPr>
        <p:spPr>
          <a:xfrm>
            <a:off x="7133560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07" name="Łącznik prostoliniowy 206"/>
          <p:cNvCxnSpPr/>
          <p:nvPr/>
        </p:nvCxnSpPr>
        <p:spPr>
          <a:xfrm>
            <a:off x="648320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Łącznik prostoliniowy 207"/>
          <p:cNvCxnSpPr/>
          <p:nvPr/>
        </p:nvCxnSpPr>
        <p:spPr>
          <a:xfrm>
            <a:off x="648548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Łącznik prostoliniowy 208"/>
          <p:cNvCxnSpPr/>
          <p:nvPr/>
        </p:nvCxnSpPr>
        <p:spPr>
          <a:xfrm flipV="1">
            <a:off x="6516962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Łącznik prostoliniowy 209"/>
          <p:cNvCxnSpPr/>
          <p:nvPr/>
        </p:nvCxnSpPr>
        <p:spPr>
          <a:xfrm flipV="1">
            <a:off x="6502740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Łącznik prostoliniowy 210"/>
          <p:cNvCxnSpPr>
            <a:endCxn id="203" idx="3"/>
          </p:cNvCxnSpPr>
          <p:nvPr/>
        </p:nvCxnSpPr>
        <p:spPr>
          <a:xfrm flipV="1">
            <a:off x="6485488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Łącznik prostoliniowy 211"/>
          <p:cNvCxnSpPr/>
          <p:nvPr/>
        </p:nvCxnSpPr>
        <p:spPr>
          <a:xfrm>
            <a:off x="6443502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Łącznik prostoliniowy 212"/>
          <p:cNvCxnSpPr/>
          <p:nvPr/>
        </p:nvCxnSpPr>
        <p:spPr>
          <a:xfrm>
            <a:off x="6434876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Łącznik prostoliniowy 213"/>
          <p:cNvCxnSpPr/>
          <p:nvPr/>
        </p:nvCxnSpPr>
        <p:spPr>
          <a:xfrm>
            <a:off x="648550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pole tekstowe 214"/>
          <p:cNvSpPr txBox="1"/>
          <p:nvPr/>
        </p:nvSpPr>
        <p:spPr>
          <a:xfrm>
            <a:off x="6771232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16" name="pole tekstowe 215"/>
          <p:cNvSpPr txBox="1"/>
          <p:nvPr/>
        </p:nvSpPr>
        <p:spPr>
          <a:xfrm>
            <a:off x="6666208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17" name="pole tekstowe 216"/>
          <p:cNvSpPr txBox="1"/>
          <p:nvPr/>
        </p:nvSpPr>
        <p:spPr>
          <a:xfrm>
            <a:off x="6890442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18" name="pole tekstowe 217"/>
          <p:cNvSpPr txBox="1"/>
          <p:nvPr/>
        </p:nvSpPr>
        <p:spPr>
          <a:xfrm>
            <a:off x="6656692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19" name="pole tekstowe 218"/>
          <p:cNvSpPr txBox="1"/>
          <p:nvPr/>
        </p:nvSpPr>
        <p:spPr>
          <a:xfrm>
            <a:off x="6522192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20" name="pole tekstowe 219"/>
          <p:cNvSpPr txBox="1"/>
          <p:nvPr/>
        </p:nvSpPr>
        <p:spPr>
          <a:xfrm>
            <a:off x="655520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21" name="pole tekstowe 220"/>
          <p:cNvSpPr txBox="1"/>
          <p:nvPr/>
        </p:nvSpPr>
        <p:spPr>
          <a:xfrm>
            <a:off x="691524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22" name="pole tekstowe 221"/>
          <p:cNvSpPr txBox="1"/>
          <p:nvPr/>
        </p:nvSpPr>
        <p:spPr>
          <a:xfrm>
            <a:off x="6627216" y="49817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43" name="pole tekstowe 242"/>
          <p:cNvSpPr txBox="1"/>
          <p:nvPr/>
        </p:nvSpPr>
        <p:spPr>
          <a:xfrm>
            <a:off x="336164" y="2366749"/>
            <a:ext cx="891591" cy="5316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stan </a:t>
            </a:r>
          </a:p>
          <a:p>
            <a:pPr algn="ctr"/>
            <a:r>
              <a:rPr lang="pl-PL" sz="1600" dirty="0"/>
              <a:t>aktualny</a:t>
            </a:r>
          </a:p>
        </p:txBody>
      </p:sp>
      <p:cxnSp>
        <p:nvCxnSpPr>
          <p:cNvPr id="30" name="Łącznik prostoliniowy 29"/>
          <p:cNvCxnSpPr/>
          <p:nvPr/>
        </p:nvCxnSpPr>
        <p:spPr>
          <a:xfrm>
            <a:off x="1389994" y="2638081"/>
            <a:ext cx="30168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pole tekstowe 243"/>
          <p:cNvSpPr txBox="1"/>
          <p:nvPr/>
        </p:nvSpPr>
        <p:spPr>
          <a:xfrm>
            <a:off x="1043608" y="4386590"/>
            <a:ext cx="798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wejście</a:t>
            </a:r>
          </a:p>
        </p:txBody>
      </p:sp>
      <p:sp>
        <p:nvSpPr>
          <p:cNvPr id="245" name="pole tekstowe 244"/>
          <p:cNvSpPr txBox="1"/>
          <p:nvPr/>
        </p:nvSpPr>
        <p:spPr>
          <a:xfrm>
            <a:off x="7527630" y="4386590"/>
            <a:ext cx="7918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wyjście</a:t>
            </a:r>
          </a:p>
        </p:txBody>
      </p:sp>
      <p:sp>
        <p:nvSpPr>
          <p:cNvPr id="246" name="pole tekstowe 245"/>
          <p:cNvSpPr txBox="1"/>
          <p:nvPr/>
        </p:nvSpPr>
        <p:spPr>
          <a:xfrm>
            <a:off x="6357925" y="3789040"/>
            <a:ext cx="15984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pierwszy bit pary</a:t>
            </a:r>
          </a:p>
        </p:txBody>
      </p:sp>
      <p:sp>
        <p:nvSpPr>
          <p:cNvPr id="247" name="pole tekstowe 246"/>
          <p:cNvSpPr txBox="1"/>
          <p:nvPr/>
        </p:nvSpPr>
        <p:spPr>
          <a:xfrm>
            <a:off x="6318166" y="4818638"/>
            <a:ext cx="13013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drugi bit pary</a:t>
            </a:r>
          </a:p>
        </p:txBody>
      </p:sp>
      <p:sp>
        <p:nvSpPr>
          <p:cNvPr id="224" name="pole tekstowe 223"/>
          <p:cNvSpPr txBox="1"/>
          <p:nvPr/>
        </p:nvSpPr>
        <p:spPr>
          <a:xfrm>
            <a:off x="5868144" y="39330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cxnSp>
        <p:nvCxnSpPr>
          <p:cNvPr id="225" name="Łącznik prostoliniowy 224"/>
          <p:cNvCxnSpPr/>
          <p:nvPr/>
        </p:nvCxnSpPr>
        <p:spPr>
          <a:xfrm>
            <a:off x="6516216" y="6318612"/>
            <a:ext cx="2088232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Łącznik prostoliniowy 225"/>
          <p:cNvCxnSpPr/>
          <p:nvPr/>
        </p:nvCxnSpPr>
        <p:spPr>
          <a:xfrm>
            <a:off x="6595051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Łącznik prostoliniowy 226"/>
          <p:cNvCxnSpPr/>
          <p:nvPr/>
        </p:nvCxnSpPr>
        <p:spPr>
          <a:xfrm>
            <a:off x="6876256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Łącznik prostoliniowy 227"/>
          <p:cNvCxnSpPr/>
          <p:nvPr/>
        </p:nvCxnSpPr>
        <p:spPr>
          <a:xfrm>
            <a:off x="7164288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Łącznik prostoliniowy 228"/>
          <p:cNvCxnSpPr/>
          <p:nvPr/>
        </p:nvCxnSpPr>
        <p:spPr>
          <a:xfrm>
            <a:off x="7452320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Łącznik prostoliniowy 229"/>
          <p:cNvCxnSpPr/>
          <p:nvPr/>
        </p:nvCxnSpPr>
        <p:spPr>
          <a:xfrm>
            <a:off x="7740352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Łącznik prostoliniowy 230"/>
          <p:cNvCxnSpPr/>
          <p:nvPr/>
        </p:nvCxnSpPr>
        <p:spPr>
          <a:xfrm>
            <a:off x="8028384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Łącznik prostoliniowy 231"/>
          <p:cNvCxnSpPr/>
          <p:nvPr/>
        </p:nvCxnSpPr>
        <p:spPr>
          <a:xfrm>
            <a:off x="8316416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pole tekstowe 232"/>
          <p:cNvSpPr txBox="1"/>
          <p:nvPr/>
        </p:nvSpPr>
        <p:spPr>
          <a:xfrm>
            <a:off x="6372200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00</a:t>
            </a:r>
          </a:p>
        </p:txBody>
      </p:sp>
      <p:sp>
        <p:nvSpPr>
          <p:cNvPr id="234" name="pole tekstowe 233"/>
          <p:cNvSpPr txBox="1"/>
          <p:nvPr/>
        </p:nvSpPr>
        <p:spPr>
          <a:xfrm>
            <a:off x="8364963" y="6318612"/>
            <a:ext cx="5275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czas</a:t>
            </a:r>
          </a:p>
        </p:txBody>
      </p:sp>
      <p:sp>
        <p:nvSpPr>
          <p:cNvPr id="202" name="pole tekstowe 201"/>
          <p:cNvSpPr txBox="1"/>
          <p:nvPr/>
        </p:nvSpPr>
        <p:spPr>
          <a:xfrm>
            <a:off x="6673576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10</a:t>
            </a:r>
          </a:p>
        </p:txBody>
      </p:sp>
      <p:sp>
        <p:nvSpPr>
          <p:cNvPr id="3" name="Elipsa 2"/>
          <p:cNvSpPr>
            <a:spLocks noChangeAspect="1"/>
          </p:cNvSpPr>
          <p:nvPr/>
        </p:nvSpPr>
        <p:spPr>
          <a:xfrm>
            <a:off x="3422160" y="1338480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Elipsa 8"/>
          <p:cNvSpPr>
            <a:spLocks noChangeAspect="1"/>
          </p:cNvSpPr>
          <p:nvPr/>
        </p:nvSpPr>
        <p:spPr>
          <a:xfrm>
            <a:off x="4142240" y="2634624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5" name="pole tekstowe 234"/>
          <p:cNvSpPr txBox="1"/>
          <p:nvPr/>
        </p:nvSpPr>
        <p:spPr>
          <a:xfrm>
            <a:off x="6961608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236" name="Elipsa 235"/>
          <p:cNvSpPr>
            <a:spLocks noChangeAspect="1"/>
          </p:cNvSpPr>
          <p:nvPr/>
        </p:nvSpPr>
        <p:spPr>
          <a:xfrm>
            <a:off x="7862987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7" name="Elipsa 236"/>
          <p:cNvSpPr>
            <a:spLocks noChangeAspect="1"/>
          </p:cNvSpPr>
          <p:nvPr/>
        </p:nvSpPr>
        <p:spPr>
          <a:xfrm>
            <a:off x="7862972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8" name="Elipsa 237"/>
          <p:cNvSpPr>
            <a:spLocks noChangeAspect="1"/>
          </p:cNvSpPr>
          <p:nvPr/>
        </p:nvSpPr>
        <p:spPr>
          <a:xfrm>
            <a:off x="7862972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9" name="Elipsa 238"/>
          <p:cNvSpPr>
            <a:spLocks noChangeAspect="1"/>
          </p:cNvSpPr>
          <p:nvPr/>
        </p:nvSpPr>
        <p:spPr>
          <a:xfrm>
            <a:off x="7862972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40" name="Łącznik prostoliniowy 239"/>
          <p:cNvCxnSpPr/>
          <p:nvPr/>
        </p:nvCxnSpPr>
        <p:spPr>
          <a:xfrm>
            <a:off x="7212612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Łącznik prostoliniowy 240"/>
          <p:cNvCxnSpPr/>
          <p:nvPr/>
        </p:nvCxnSpPr>
        <p:spPr>
          <a:xfrm>
            <a:off x="7214900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Łącznik prostoliniowy 241"/>
          <p:cNvCxnSpPr/>
          <p:nvPr/>
        </p:nvCxnSpPr>
        <p:spPr>
          <a:xfrm flipV="1">
            <a:off x="7246374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Łącznik prostoliniowy 247"/>
          <p:cNvCxnSpPr/>
          <p:nvPr/>
        </p:nvCxnSpPr>
        <p:spPr>
          <a:xfrm flipV="1">
            <a:off x="7232152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Łącznik prostoliniowy 248"/>
          <p:cNvCxnSpPr>
            <a:endCxn id="236" idx="3"/>
          </p:cNvCxnSpPr>
          <p:nvPr/>
        </p:nvCxnSpPr>
        <p:spPr>
          <a:xfrm flipV="1">
            <a:off x="7214900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Łącznik prostoliniowy 249"/>
          <p:cNvCxnSpPr/>
          <p:nvPr/>
        </p:nvCxnSpPr>
        <p:spPr>
          <a:xfrm>
            <a:off x="7214915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pole tekstowe 250"/>
          <p:cNvSpPr txBox="1"/>
          <p:nvPr/>
        </p:nvSpPr>
        <p:spPr>
          <a:xfrm>
            <a:off x="7500644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52" name="pole tekstowe 251"/>
          <p:cNvSpPr txBox="1"/>
          <p:nvPr/>
        </p:nvSpPr>
        <p:spPr>
          <a:xfrm>
            <a:off x="7395620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53" name="pole tekstowe 252"/>
          <p:cNvSpPr txBox="1"/>
          <p:nvPr/>
        </p:nvSpPr>
        <p:spPr>
          <a:xfrm>
            <a:off x="7619854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54" name="pole tekstowe 253"/>
          <p:cNvSpPr txBox="1"/>
          <p:nvPr/>
        </p:nvSpPr>
        <p:spPr>
          <a:xfrm>
            <a:off x="7386104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55" name="pole tekstowe 254"/>
          <p:cNvSpPr txBox="1"/>
          <p:nvPr/>
        </p:nvSpPr>
        <p:spPr>
          <a:xfrm>
            <a:off x="7251604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56" name="pole tekstowe 255"/>
          <p:cNvSpPr txBox="1"/>
          <p:nvPr/>
        </p:nvSpPr>
        <p:spPr>
          <a:xfrm>
            <a:off x="728462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57" name="pole tekstowe 256"/>
          <p:cNvSpPr txBox="1"/>
          <p:nvPr/>
        </p:nvSpPr>
        <p:spPr>
          <a:xfrm>
            <a:off x="764466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58" name="pole tekstowe 257"/>
          <p:cNvSpPr txBox="1"/>
          <p:nvPr/>
        </p:nvSpPr>
        <p:spPr>
          <a:xfrm>
            <a:off x="7356628" y="49817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cxnSp>
        <p:nvCxnSpPr>
          <p:cNvPr id="259" name="Łącznik prostoliniowy 258"/>
          <p:cNvCxnSpPr/>
          <p:nvPr/>
        </p:nvCxnSpPr>
        <p:spPr>
          <a:xfrm>
            <a:off x="7172914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Łącznik prostoliniowy 259"/>
          <p:cNvCxnSpPr/>
          <p:nvPr/>
        </p:nvCxnSpPr>
        <p:spPr>
          <a:xfrm>
            <a:off x="7164288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Prostokąt zaokrąglony 222"/>
          <p:cNvSpPr/>
          <p:nvPr/>
        </p:nvSpPr>
        <p:spPr>
          <a:xfrm>
            <a:off x="4058428" y="6237312"/>
            <a:ext cx="1771018" cy="41985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>
                <a:solidFill>
                  <a:schemeClr val="accent1">
                    <a:lumMod val="50000"/>
                  </a:schemeClr>
                </a:solidFill>
              </a:rPr>
              <a:t>Krok 5</a:t>
            </a:r>
          </a:p>
        </p:txBody>
      </p:sp>
    </p:spTree>
    <p:extLst>
      <p:ext uri="{BB962C8B-B14F-4D97-AF65-F5344CB8AC3E}">
        <p14:creationId xmlns:p14="http://schemas.microsoft.com/office/powerpoint/2010/main" val="158208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>
            <a:spLocks noChangeAspect="1"/>
          </p:cNvSpPr>
          <p:nvPr/>
        </p:nvSpPr>
        <p:spPr>
          <a:xfrm>
            <a:off x="342217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Elipsa 3"/>
          <p:cNvSpPr>
            <a:spLocks noChangeAspect="1"/>
          </p:cNvSpPr>
          <p:nvPr/>
        </p:nvSpPr>
        <p:spPr>
          <a:xfrm>
            <a:off x="342216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Elipsa 4"/>
          <p:cNvSpPr>
            <a:spLocks noChangeAspect="1"/>
          </p:cNvSpPr>
          <p:nvPr/>
        </p:nvSpPr>
        <p:spPr>
          <a:xfrm>
            <a:off x="3422160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Elipsa 5"/>
          <p:cNvSpPr>
            <a:spLocks noChangeAspect="1"/>
          </p:cNvSpPr>
          <p:nvPr/>
        </p:nvSpPr>
        <p:spPr>
          <a:xfrm>
            <a:off x="414225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Elipsa 6"/>
          <p:cNvSpPr>
            <a:spLocks noChangeAspect="1"/>
          </p:cNvSpPr>
          <p:nvPr/>
        </p:nvSpPr>
        <p:spPr>
          <a:xfrm>
            <a:off x="4142240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Elipsa 7"/>
          <p:cNvSpPr>
            <a:spLocks noChangeAspect="1"/>
          </p:cNvSpPr>
          <p:nvPr/>
        </p:nvSpPr>
        <p:spPr>
          <a:xfrm>
            <a:off x="414224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Elipsa 9"/>
          <p:cNvSpPr>
            <a:spLocks noChangeAspect="1"/>
          </p:cNvSpPr>
          <p:nvPr/>
        </p:nvSpPr>
        <p:spPr>
          <a:xfrm>
            <a:off x="2702095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Elipsa 10"/>
          <p:cNvSpPr>
            <a:spLocks noChangeAspect="1"/>
          </p:cNvSpPr>
          <p:nvPr/>
        </p:nvSpPr>
        <p:spPr>
          <a:xfrm>
            <a:off x="2702080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Elipsa 11"/>
          <p:cNvSpPr>
            <a:spLocks noChangeAspect="1"/>
          </p:cNvSpPr>
          <p:nvPr/>
        </p:nvSpPr>
        <p:spPr>
          <a:xfrm>
            <a:off x="2702080" y="1986537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Elipsa 17"/>
          <p:cNvSpPr>
            <a:spLocks noChangeAspect="1"/>
          </p:cNvSpPr>
          <p:nvPr/>
        </p:nvSpPr>
        <p:spPr>
          <a:xfrm>
            <a:off x="2702080" y="263691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2" name="Łącznik prostoliniowy 21"/>
          <p:cNvCxnSpPr/>
          <p:nvPr/>
        </p:nvCxnSpPr>
        <p:spPr>
          <a:xfrm>
            <a:off x="277180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oliniowy 22"/>
          <p:cNvCxnSpPr/>
          <p:nvPr/>
        </p:nvCxnSpPr>
        <p:spPr>
          <a:xfrm>
            <a:off x="349188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oliniowy 23"/>
          <p:cNvCxnSpPr/>
          <p:nvPr/>
        </p:nvCxnSpPr>
        <p:spPr>
          <a:xfrm>
            <a:off x="349416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oliniowy 24"/>
          <p:cNvCxnSpPr/>
          <p:nvPr/>
        </p:nvCxnSpPr>
        <p:spPr>
          <a:xfrm>
            <a:off x="277408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oliniowy 38"/>
          <p:cNvCxnSpPr>
            <a:stCxn id="11" idx="1"/>
            <a:endCxn id="4" idx="1"/>
          </p:cNvCxnSpPr>
          <p:nvPr/>
        </p:nvCxnSpPr>
        <p:spPr>
          <a:xfrm>
            <a:off x="2723506" y="1359891"/>
            <a:ext cx="720080" cy="6480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oliniowy 41"/>
          <p:cNvCxnSpPr>
            <a:stCxn id="12" idx="7"/>
            <a:endCxn id="2" idx="3"/>
          </p:cNvCxnSpPr>
          <p:nvPr/>
        </p:nvCxnSpPr>
        <p:spPr>
          <a:xfrm flipV="1">
            <a:off x="2826958" y="817589"/>
            <a:ext cx="616643" cy="11903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oliniowy 45"/>
          <p:cNvCxnSpPr/>
          <p:nvPr/>
        </p:nvCxnSpPr>
        <p:spPr>
          <a:xfrm flipV="1">
            <a:off x="2813880" y="1438654"/>
            <a:ext cx="646928" cy="57490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oliniowy 48"/>
          <p:cNvCxnSpPr/>
          <p:nvPr/>
        </p:nvCxnSpPr>
        <p:spPr>
          <a:xfrm flipV="1">
            <a:off x="2801110" y="2059734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oliniowy 49"/>
          <p:cNvCxnSpPr/>
          <p:nvPr/>
        </p:nvCxnSpPr>
        <p:spPr>
          <a:xfrm flipV="1">
            <a:off x="3525642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oliniowy 50"/>
          <p:cNvCxnSpPr/>
          <p:nvPr/>
        </p:nvCxnSpPr>
        <p:spPr>
          <a:xfrm flipV="1">
            <a:off x="3511420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oliniowy 51"/>
          <p:cNvCxnSpPr>
            <a:endCxn id="6" idx="3"/>
          </p:cNvCxnSpPr>
          <p:nvPr/>
        </p:nvCxnSpPr>
        <p:spPr>
          <a:xfrm flipV="1">
            <a:off x="3494168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Łącznik prostoliniowy 54"/>
          <p:cNvCxnSpPr/>
          <p:nvPr/>
        </p:nvCxnSpPr>
        <p:spPr>
          <a:xfrm>
            <a:off x="3452182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Łącznik prostoliniowy 56"/>
          <p:cNvCxnSpPr/>
          <p:nvPr/>
        </p:nvCxnSpPr>
        <p:spPr>
          <a:xfrm>
            <a:off x="3443556" y="1390236"/>
            <a:ext cx="793232" cy="136929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Łącznik prostoliniowy 57"/>
          <p:cNvCxnSpPr/>
          <p:nvPr/>
        </p:nvCxnSpPr>
        <p:spPr>
          <a:xfrm>
            <a:off x="2808592" y="1438654"/>
            <a:ext cx="669498" cy="12467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Łącznik prostoliniowy 58"/>
          <p:cNvCxnSpPr/>
          <p:nvPr/>
        </p:nvCxnSpPr>
        <p:spPr>
          <a:xfrm>
            <a:off x="277410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Łącznik prostoliniowy 59"/>
          <p:cNvCxnSpPr/>
          <p:nvPr/>
        </p:nvCxnSpPr>
        <p:spPr>
          <a:xfrm>
            <a:off x="349418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upa 103"/>
          <p:cNvGrpSpPr/>
          <p:nvPr/>
        </p:nvGrpSpPr>
        <p:grpSpPr>
          <a:xfrm>
            <a:off x="2058056" y="3140968"/>
            <a:ext cx="4175320" cy="2814485"/>
            <a:chOff x="2195736" y="3789040"/>
            <a:chExt cx="4175320" cy="2814485"/>
          </a:xfrm>
        </p:grpSpPr>
        <p:sp>
          <p:nvSpPr>
            <p:cNvPr id="61" name="Prostokąt 60"/>
            <p:cNvSpPr/>
            <p:nvPr/>
          </p:nvSpPr>
          <p:spPr>
            <a:xfrm>
              <a:off x="3329877" y="4941168"/>
              <a:ext cx="448891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2" name="Prostokąt 61"/>
            <p:cNvSpPr/>
            <p:nvPr/>
          </p:nvSpPr>
          <p:spPr>
            <a:xfrm>
              <a:off x="4554013" y="4941168"/>
              <a:ext cx="448891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grpSp>
          <p:nvGrpSpPr>
            <p:cNvPr id="67" name="Grupa 66"/>
            <p:cNvGrpSpPr/>
            <p:nvPr/>
          </p:nvGrpSpPr>
          <p:grpSpPr>
            <a:xfrm>
              <a:off x="3977415" y="5881840"/>
              <a:ext cx="283464" cy="283464"/>
              <a:chOff x="1115625" y="4581137"/>
              <a:chExt cx="283464" cy="283464"/>
            </a:xfrm>
          </p:grpSpPr>
          <p:sp>
            <p:nvSpPr>
              <p:cNvPr id="63" name="Elipsa 62"/>
              <p:cNvSpPr>
                <a:spLocks noChangeAspect="1"/>
              </p:cNvSpPr>
              <p:nvPr/>
            </p:nvSpPr>
            <p:spPr>
              <a:xfrm>
                <a:off x="1115625" y="4581137"/>
                <a:ext cx="283464" cy="28346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65" name="Łącznik prostoliniowy 64"/>
              <p:cNvCxnSpPr/>
              <p:nvPr/>
            </p:nvCxnSpPr>
            <p:spPr>
              <a:xfrm>
                <a:off x="1261418" y="4612672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Łącznik prostoliniowy 65"/>
              <p:cNvCxnSpPr/>
              <p:nvPr/>
            </p:nvCxnSpPr>
            <p:spPr>
              <a:xfrm rot="16200000">
                <a:off x="1252888" y="4604786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upa 67"/>
            <p:cNvGrpSpPr/>
            <p:nvPr/>
          </p:nvGrpSpPr>
          <p:grpSpPr>
            <a:xfrm>
              <a:off x="3972847" y="4221088"/>
              <a:ext cx="283464" cy="283464"/>
              <a:chOff x="1115625" y="4581137"/>
              <a:chExt cx="283464" cy="283464"/>
            </a:xfrm>
          </p:grpSpPr>
          <p:sp>
            <p:nvSpPr>
              <p:cNvPr id="69" name="Elipsa 68"/>
              <p:cNvSpPr>
                <a:spLocks noChangeAspect="1"/>
              </p:cNvSpPr>
              <p:nvPr/>
            </p:nvSpPr>
            <p:spPr>
              <a:xfrm>
                <a:off x="1115625" y="4581137"/>
                <a:ext cx="283464" cy="28346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70" name="Łącznik prostoliniowy 69"/>
              <p:cNvCxnSpPr/>
              <p:nvPr/>
            </p:nvCxnSpPr>
            <p:spPr>
              <a:xfrm>
                <a:off x="1261418" y="4612672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Łącznik prostoliniowy 70"/>
              <p:cNvCxnSpPr/>
              <p:nvPr/>
            </p:nvCxnSpPr>
            <p:spPr>
              <a:xfrm rot="16200000">
                <a:off x="1252888" y="4604786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Łącznik prostoliniowy 72"/>
            <p:cNvCxnSpPr>
              <a:stCxn id="61" idx="3"/>
              <a:endCxn id="62" idx="1"/>
            </p:cNvCxnSpPr>
            <p:nvPr/>
          </p:nvCxnSpPr>
          <p:spPr>
            <a:xfrm>
              <a:off x="3778768" y="5193196"/>
              <a:ext cx="775245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Łącznik prostoliniowy 73"/>
            <p:cNvCxnSpPr/>
            <p:nvPr/>
          </p:nvCxnSpPr>
          <p:spPr>
            <a:xfrm>
              <a:off x="4116863" y="5193196"/>
              <a:ext cx="0" cy="684075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Łącznik prostoliniowy 78"/>
            <p:cNvCxnSpPr>
              <a:endCxn id="61" idx="1"/>
            </p:cNvCxnSpPr>
            <p:nvPr/>
          </p:nvCxnSpPr>
          <p:spPr>
            <a:xfrm>
              <a:off x="2195736" y="5193196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Łącznik prostoliniowy 79"/>
            <p:cNvCxnSpPr/>
            <p:nvPr/>
          </p:nvCxnSpPr>
          <p:spPr>
            <a:xfrm>
              <a:off x="2842664" y="6021288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Łącznik prostoliniowy 80"/>
            <p:cNvCxnSpPr/>
            <p:nvPr/>
          </p:nvCxnSpPr>
          <p:spPr>
            <a:xfrm>
              <a:off x="2842664" y="4365104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Łącznik prostoliniowy 82"/>
            <p:cNvCxnSpPr/>
            <p:nvPr/>
          </p:nvCxnSpPr>
          <p:spPr>
            <a:xfrm>
              <a:off x="2842664" y="4370607"/>
              <a:ext cx="0" cy="16506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Łącznik prostoliniowy 84"/>
            <p:cNvCxnSpPr/>
            <p:nvPr/>
          </p:nvCxnSpPr>
          <p:spPr>
            <a:xfrm>
              <a:off x="4254706" y="6021288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Łącznik prostoliniowy 85"/>
            <p:cNvCxnSpPr/>
            <p:nvPr/>
          </p:nvCxnSpPr>
          <p:spPr>
            <a:xfrm>
              <a:off x="4247391" y="4365104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Łącznik prostoliniowy 86"/>
            <p:cNvCxnSpPr/>
            <p:nvPr/>
          </p:nvCxnSpPr>
          <p:spPr>
            <a:xfrm>
              <a:off x="5377574" y="4365104"/>
              <a:ext cx="0" cy="16506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Łącznik prostoliniowy 87"/>
            <p:cNvCxnSpPr/>
            <p:nvPr/>
          </p:nvCxnSpPr>
          <p:spPr>
            <a:xfrm>
              <a:off x="5008474" y="5199940"/>
              <a:ext cx="3691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Łącznik prostoliniowy 89"/>
            <p:cNvCxnSpPr/>
            <p:nvPr/>
          </p:nvCxnSpPr>
          <p:spPr>
            <a:xfrm>
              <a:off x="4124178" y="3789040"/>
              <a:ext cx="0" cy="4320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oliniowy 92"/>
            <p:cNvCxnSpPr/>
            <p:nvPr/>
          </p:nvCxnSpPr>
          <p:spPr>
            <a:xfrm>
              <a:off x="4124178" y="6165304"/>
              <a:ext cx="0" cy="4320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Łącznik prostoliniowy 93"/>
            <p:cNvCxnSpPr/>
            <p:nvPr/>
          </p:nvCxnSpPr>
          <p:spPr>
            <a:xfrm>
              <a:off x="4120220" y="3789040"/>
              <a:ext cx="18542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Łącznik prostoliniowy 95"/>
            <p:cNvCxnSpPr/>
            <p:nvPr/>
          </p:nvCxnSpPr>
          <p:spPr>
            <a:xfrm>
              <a:off x="4138808" y="6597352"/>
              <a:ext cx="18542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Łącznik prostoliniowy 96"/>
            <p:cNvCxnSpPr/>
            <p:nvPr/>
          </p:nvCxnSpPr>
          <p:spPr>
            <a:xfrm>
              <a:off x="5975583" y="3795785"/>
              <a:ext cx="0" cy="1145383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Łącznik prostoliniowy 98"/>
            <p:cNvCxnSpPr/>
            <p:nvPr/>
          </p:nvCxnSpPr>
          <p:spPr>
            <a:xfrm>
              <a:off x="5967126" y="5458142"/>
              <a:ext cx="0" cy="1145383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Łącznik prostoliniowy 100"/>
            <p:cNvCxnSpPr/>
            <p:nvPr/>
          </p:nvCxnSpPr>
          <p:spPr>
            <a:xfrm>
              <a:off x="5971625" y="4941168"/>
              <a:ext cx="39943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Łącznik prostoliniowy 102"/>
            <p:cNvCxnSpPr/>
            <p:nvPr/>
          </p:nvCxnSpPr>
          <p:spPr>
            <a:xfrm>
              <a:off x="5971625" y="5445224"/>
              <a:ext cx="39943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pole tekstowe 104"/>
          <p:cNvSpPr txBox="1"/>
          <p:nvPr/>
        </p:nvSpPr>
        <p:spPr>
          <a:xfrm>
            <a:off x="4423687" y="4267564"/>
            <a:ext cx="468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Rp2</a:t>
            </a:r>
          </a:p>
        </p:txBody>
      </p:sp>
      <p:sp>
        <p:nvSpPr>
          <p:cNvPr id="106" name="pole tekstowe 105"/>
          <p:cNvSpPr txBox="1"/>
          <p:nvPr/>
        </p:nvSpPr>
        <p:spPr>
          <a:xfrm>
            <a:off x="3178285" y="4273351"/>
            <a:ext cx="468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Rp1</a:t>
            </a:r>
          </a:p>
        </p:txBody>
      </p:sp>
      <p:sp>
        <p:nvSpPr>
          <p:cNvPr id="107" name="pole tekstowe 106"/>
          <p:cNvSpPr txBox="1"/>
          <p:nvPr/>
        </p:nvSpPr>
        <p:spPr>
          <a:xfrm>
            <a:off x="1681047" y="54868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0    0</a:t>
            </a:r>
          </a:p>
        </p:txBody>
      </p:sp>
      <p:sp>
        <p:nvSpPr>
          <p:cNvPr id="108" name="pole tekstowe 107"/>
          <p:cNvSpPr txBox="1"/>
          <p:nvPr/>
        </p:nvSpPr>
        <p:spPr>
          <a:xfrm>
            <a:off x="1681047" y="118746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1    0</a:t>
            </a:r>
          </a:p>
        </p:txBody>
      </p:sp>
      <p:sp>
        <p:nvSpPr>
          <p:cNvPr id="109" name="pole tekstowe 108"/>
          <p:cNvSpPr txBox="1"/>
          <p:nvPr/>
        </p:nvSpPr>
        <p:spPr>
          <a:xfrm>
            <a:off x="1681047" y="184482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0    1</a:t>
            </a:r>
          </a:p>
        </p:txBody>
      </p:sp>
      <p:sp>
        <p:nvSpPr>
          <p:cNvPr id="110" name="pole tekstowe 109"/>
          <p:cNvSpPr txBox="1"/>
          <p:nvPr/>
        </p:nvSpPr>
        <p:spPr>
          <a:xfrm>
            <a:off x="1681047" y="248360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1    1</a:t>
            </a:r>
          </a:p>
        </p:txBody>
      </p:sp>
      <p:sp>
        <p:nvSpPr>
          <p:cNvPr id="111" name="pole tekstowe 110"/>
          <p:cNvSpPr txBox="1"/>
          <p:nvPr/>
        </p:nvSpPr>
        <p:spPr>
          <a:xfrm>
            <a:off x="1547664" y="260648"/>
            <a:ext cx="912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Rp1    Rp2</a:t>
            </a:r>
          </a:p>
        </p:txBody>
      </p:sp>
      <p:sp>
        <p:nvSpPr>
          <p:cNvPr id="78" name="pole tekstowe 77"/>
          <p:cNvSpPr txBox="1"/>
          <p:nvPr/>
        </p:nvSpPr>
        <p:spPr>
          <a:xfrm>
            <a:off x="295480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2" name="pole tekstowe 81"/>
          <p:cNvSpPr txBox="1"/>
          <p:nvPr/>
        </p:nvSpPr>
        <p:spPr>
          <a:xfrm>
            <a:off x="367488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4" name="pole tekstowe 83"/>
          <p:cNvSpPr txBox="1"/>
          <p:nvPr/>
        </p:nvSpPr>
        <p:spPr>
          <a:xfrm>
            <a:off x="3779912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9" name="pole tekstowe 88"/>
          <p:cNvSpPr txBox="1"/>
          <p:nvPr/>
        </p:nvSpPr>
        <p:spPr>
          <a:xfrm>
            <a:off x="3081098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95" name="pole tekstowe 94"/>
          <p:cNvSpPr txBox="1"/>
          <p:nvPr/>
        </p:nvSpPr>
        <p:spPr>
          <a:xfrm>
            <a:off x="2987824" y="76470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98" name="pole tekstowe 97"/>
          <p:cNvSpPr txBox="1"/>
          <p:nvPr/>
        </p:nvSpPr>
        <p:spPr>
          <a:xfrm>
            <a:off x="3674888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02" name="pole tekstowe 101"/>
          <p:cNvSpPr txBox="1"/>
          <p:nvPr/>
        </p:nvSpPr>
        <p:spPr>
          <a:xfrm>
            <a:off x="3179042" y="157585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2" name="pole tekstowe 111"/>
          <p:cNvSpPr txBox="1"/>
          <p:nvPr/>
        </p:nvSpPr>
        <p:spPr>
          <a:xfrm>
            <a:off x="3899122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3" name="pole tekstowe 112"/>
          <p:cNvSpPr txBox="1"/>
          <p:nvPr/>
        </p:nvSpPr>
        <p:spPr>
          <a:xfrm>
            <a:off x="2945292" y="244501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4" name="pole tekstowe 113"/>
          <p:cNvSpPr txBox="1"/>
          <p:nvPr/>
        </p:nvSpPr>
        <p:spPr>
          <a:xfrm>
            <a:off x="3665372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5" name="pole tekstowe 114"/>
          <p:cNvSpPr txBox="1"/>
          <p:nvPr/>
        </p:nvSpPr>
        <p:spPr>
          <a:xfrm>
            <a:off x="2843808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16" name="pole tekstowe 115"/>
          <p:cNvSpPr txBox="1"/>
          <p:nvPr/>
        </p:nvSpPr>
        <p:spPr>
          <a:xfrm>
            <a:off x="3530872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18" name="pole tekstowe 117"/>
          <p:cNvSpPr txBox="1"/>
          <p:nvPr/>
        </p:nvSpPr>
        <p:spPr>
          <a:xfrm>
            <a:off x="283205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19" name="pole tekstowe 118"/>
          <p:cNvSpPr txBox="1"/>
          <p:nvPr/>
        </p:nvSpPr>
        <p:spPr>
          <a:xfrm>
            <a:off x="324284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20" name="pole tekstowe 119"/>
          <p:cNvSpPr txBox="1"/>
          <p:nvPr/>
        </p:nvSpPr>
        <p:spPr>
          <a:xfrm>
            <a:off x="356388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21" name="pole tekstowe 120"/>
          <p:cNvSpPr txBox="1"/>
          <p:nvPr/>
        </p:nvSpPr>
        <p:spPr>
          <a:xfrm>
            <a:off x="392392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cxnSp>
        <p:nvCxnSpPr>
          <p:cNvPr id="17" name="Łącznik prostoliniowy 16"/>
          <p:cNvCxnSpPr/>
          <p:nvPr/>
        </p:nvCxnSpPr>
        <p:spPr>
          <a:xfrm>
            <a:off x="6519537" y="4531739"/>
            <a:ext cx="86409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oliniowy 25"/>
          <p:cNvCxnSpPr/>
          <p:nvPr/>
        </p:nvCxnSpPr>
        <p:spPr>
          <a:xfrm flipV="1">
            <a:off x="6234520" y="4540184"/>
            <a:ext cx="288032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Dowolny kształt 28"/>
          <p:cNvSpPr/>
          <p:nvPr/>
        </p:nvSpPr>
        <p:spPr>
          <a:xfrm>
            <a:off x="6306528" y="4334712"/>
            <a:ext cx="106325" cy="390432"/>
          </a:xfrm>
          <a:custGeom>
            <a:avLst/>
            <a:gdLst>
              <a:gd name="connsiteX0" fmla="*/ 350887 w 350887"/>
              <a:gd name="connsiteY0" fmla="*/ 0 h 1435395"/>
              <a:gd name="connsiteX1" fmla="*/ 13 w 350887"/>
              <a:gd name="connsiteY1" fmla="*/ 723014 h 1435395"/>
              <a:gd name="connsiteX2" fmla="*/ 340255 w 350887"/>
              <a:gd name="connsiteY2" fmla="*/ 1435395 h 1435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0887" h="1435395">
                <a:moveTo>
                  <a:pt x="350887" y="0"/>
                </a:moveTo>
                <a:cubicBezTo>
                  <a:pt x="176336" y="241891"/>
                  <a:pt x="1785" y="483782"/>
                  <a:pt x="13" y="723014"/>
                </a:cubicBezTo>
                <a:cubicBezTo>
                  <a:pt x="-1759" y="962246"/>
                  <a:pt x="169248" y="1198820"/>
                  <a:pt x="340255" y="1435395"/>
                </a:cubicBezTo>
              </a:path>
            </a:pathLst>
          </a:custGeom>
          <a:noFill/>
          <a:ln w="952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" name="pole tekstowe 121"/>
          <p:cNvSpPr txBox="1"/>
          <p:nvPr/>
        </p:nvSpPr>
        <p:spPr>
          <a:xfrm>
            <a:off x="3268538" y="448919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23" name="pole tekstowe 122"/>
          <p:cNvSpPr txBox="1"/>
          <p:nvPr/>
        </p:nvSpPr>
        <p:spPr>
          <a:xfrm>
            <a:off x="4492674" y="44916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24" name="pole tekstowe 123"/>
          <p:cNvSpPr txBox="1"/>
          <p:nvPr/>
        </p:nvSpPr>
        <p:spPr>
          <a:xfrm>
            <a:off x="2188418" y="41490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25" name="Elipsa 124"/>
          <p:cNvSpPr>
            <a:spLocks noChangeAspect="1"/>
          </p:cNvSpPr>
          <p:nvPr/>
        </p:nvSpPr>
        <p:spPr>
          <a:xfrm>
            <a:off x="486004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6" name="Elipsa 125"/>
          <p:cNvSpPr>
            <a:spLocks noChangeAspect="1"/>
          </p:cNvSpPr>
          <p:nvPr/>
        </p:nvSpPr>
        <p:spPr>
          <a:xfrm>
            <a:off x="486003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7" name="Elipsa 126"/>
          <p:cNvSpPr>
            <a:spLocks noChangeAspect="1"/>
          </p:cNvSpPr>
          <p:nvPr/>
        </p:nvSpPr>
        <p:spPr>
          <a:xfrm>
            <a:off x="4860032" y="1986537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8" name="Elipsa 127"/>
          <p:cNvSpPr>
            <a:spLocks noChangeAspect="1"/>
          </p:cNvSpPr>
          <p:nvPr/>
        </p:nvSpPr>
        <p:spPr>
          <a:xfrm>
            <a:off x="486003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9" name="Elipsa 128"/>
          <p:cNvSpPr>
            <a:spLocks noChangeAspect="1"/>
          </p:cNvSpPr>
          <p:nvPr/>
        </p:nvSpPr>
        <p:spPr>
          <a:xfrm>
            <a:off x="558012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0" name="Elipsa 129"/>
          <p:cNvSpPr>
            <a:spLocks noChangeAspect="1"/>
          </p:cNvSpPr>
          <p:nvPr/>
        </p:nvSpPr>
        <p:spPr>
          <a:xfrm>
            <a:off x="558011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1" name="Elipsa 130"/>
          <p:cNvSpPr>
            <a:spLocks noChangeAspect="1"/>
          </p:cNvSpPr>
          <p:nvPr/>
        </p:nvSpPr>
        <p:spPr>
          <a:xfrm>
            <a:off x="5580112" y="1986537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2" name="Elipsa 131"/>
          <p:cNvSpPr>
            <a:spLocks noChangeAspect="1"/>
          </p:cNvSpPr>
          <p:nvPr/>
        </p:nvSpPr>
        <p:spPr>
          <a:xfrm>
            <a:off x="558011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33" name="Łącznik prostoliniowy 132"/>
          <p:cNvCxnSpPr/>
          <p:nvPr/>
        </p:nvCxnSpPr>
        <p:spPr>
          <a:xfrm>
            <a:off x="4929752" y="764689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Łącznik prostoliniowy 133"/>
          <p:cNvCxnSpPr/>
          <p:nvPr/>
        </p:nvCxnSpPr>
        <p:spPr>
          <a:xfrm>
            <a:off x="4932040" y="2708905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Łącznik prostoliniowy 134"/>
          <p:cNvCxnSpPr/>
          <p:nvPr/>
        </p:nvCxnSpPr>
        <p:spPr>
          <a:xfrm flipV="1">
            <a:off x="4963514" y="142327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Łącznik prostoliniowy 135"/>
          <p:cNvCxnSpPr/>
          <p:nvPr/>
        </p:nvCxnSpPr>
        <p:spPr>
          <a:xfrm flipV="1">
            <a:off x="4949292" y="206083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Łącznik prostoliniowy 136"/>
          <p:cNvCxnSpPr>
            <a:endCxn id="129" idx="3"/>
          </p:cNvCxnSpPr>
          <p:nvPr/>
        </p:nvCxnSpPr>
        <p:spPr>
          <a:xfrm flipV="1">
            <a:off x="4932040" y="817574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Łącznik prostoliniowy 137"/>
          <p:cNvCxnSpPr/>
          <p:nvPr/>
        </p:nvCxnSpPr>
        <p:spPr>
          <a:xfrm>
            <a:off x="4890054" y="1398847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Łącznik prostoliniowy 138"/>
          <p:cNvCxnSpPr/>
          <p:nvPr/>
        </p:nvCxnSpPr>
        <p:spPr>
          <a:xfrm>
            <a:off x="4881428" y="1390221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Łącznik prostoliniowy 139"/>
          <p:cNvCxnSpPr/>
          <p:nvPr/>
        </p:nvCxnSpPr>
        <p:spPr>
          <a:xfrm>
            <a:off x="4932055" y="764689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pole tekstowe 140"/>
          <p:cNvSpPr txBox="1"/>
          <p:nvPr/>
        </p:nvSpPr>
        <p:spPr>
          <a:xfrm>
            <a:off x="5217784" y="12687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42" name="pole tekstowe 141"/>
          <p:cNvSpPr txBox="1"/>
          <p:nvPr/>
        </p:nvSpPr>
        <p:spPr>
          <a:xfrm>
            <a:off x="5112760" y="71416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43" name="pole tekstowe 142"/>
          <p:cNvSpPr txBox="1"/>
          <p:nvPr/>
        </p:nvSpPr>
        <p:spPr>
          <a:xfrm>
            <a:off x="5336994" y="15838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44" name="pole tekstowe 143"/>
          <p:cNvSpPr txBox="1"/>
          <p:nvPr/>
        </p:nvSpPr>
        <p:spPr>
          <a:xfrm>
            <a:off x="5103244" y="244213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45" name="pole tekstowe 144"/>
          <p:cNvSpPr txBox="1"/>
          <p:nvPr/>
        </p:nvSpPr>
        <p:spPr>
          <a:xfrm>
            <a:off x="4968744" y="114621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46" name="pole tekstowe 145"/>
          <p:cNvSpPr txBox="1"/>
          <p:nvPr/>
        </p:nvSpPr>
        <p:spPr>
          <a:xfrm>
            <a:off x="500176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47" name="pole tekstowe 146"/>
          <p:cNvSpPr txBox="1"/>
          <p:nvPr/>
        </p:nvSpPr>
        <p:spPr>
          <a:xfrm>
            <a:off x="536180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cxnSp>
        <p:nvCxnSpPr>
          <p:cNvPr id="156" name="Łącznik prostoliniowy 155"/>
          <p:cNvCxnSpPr/>
          <p:nvPr/>
        </p:nvCxnSpPr>
        <p:spPr>
          <a:xfrm>
            <a:off x="4188276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Łącznik prostoliniowy 156"/>
          <p:cNvCxnSpPr/>
          <p:nvPr/>
        </p:nvCxnSpPr>
        <p:spPr>
          <a:xfrm>
            <a:off x="4190564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Łącznik prostoliniowy 157"/>
          <p:cNvCxnSpPr/>
          <p:nvPr/>
        </p:nvCxnSpPr>
        <p:spPr>
          <a:xfrm flipV="1">
            <a:off x="4222038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Łącznik prostoliniowy 158"/>
          <p:cNvCxnSpPr/>
          <p:nvPr/>
        </p:nvCxnSpPr>
        <p:spPr>
          <a:xfrm flipV="1">
            <a:off x="4207816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Łącznik prostoliniowy 159"/>
          <p:cNvCxnSpPr/>
          <p:nvPr/>
        </p:nvCxnSpPr>
        <p:spPr>
          <a:xfrm flipV="1">
            <a:off x="4190564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Łącznik prostoliniowy 160"/>
          <p:cNvCxnSpPr/>
          <p:nvPr/>
        </p:nvCxnSpPr>
        <p:spPr>
          <a:xfrm>
            <a:off x="4148578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Łącznik prostoliniowy 161"/>
          <p:cNvCxnSpPr/>
          <p:nvPr/>
        </p:nvCxnSpPr>
        <p:spPr>
          <a:xfrm>
            <a:off x="4139952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Łącznik prostoliniowy 162"/>
          <p:cNvCxnSpPr/>
          <p:nvPr/>
        </p:nvCxnSpPr>
        <p:spPr>
          <a:xfrm>
            <a:off x="4190579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pole tekstowe 163"/>
          <p:cNvSpPr txBox="1"/>
          <p:nvPr/>
        </p:nvSpPr>
        <p:spPr>
          <a:xfrm>
            <a:off x="4476308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65" name="pole tekstowe 164"/>
          <p:cNvSpPr txBox="1"/>
          <p:nvPr/>
        </p:nvSpPr>
        <p:spPr>
          <a:xfrm>
            <a:off x="4371284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66" name="pole tekstowe 165"/>
          <p:cNvSpPr txBox="1"/>
          <p:nvPr/>
        </p:nvSpPr>
        <p:spPr>
          <a:xfrm>
            <a:off x="4595518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67" name="pole tekstowe 166"/>
          <p:cNvSpPr txBox="1"/>
          <p:nvPr/>
        </p:nvSpPr>
        <p:spPr>
          <a:xfrm>
            <a:off x="4361768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68" name="pole tekstowe 167"/>
          <p:cNvSpPr txBox="1"/>
          <p:nvPr/>
        </p:nvSpPr>
        <p:spPr>
          <a:xfrm>
            <a:off x="4227268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69" name="pole tekstowe 168"/>
          <p:cNvSpPr txBox="1"/>
          <p:nvPr/>
        </p:nvSpPr>
        <p:spPr>
          <a:xfrm>
            <a:off x="4260284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70" name="pole tekstowe 169"/>
          <p:cNvSpPr txBox="1"/>
          <p:nvPr/>
        </p:nvSpPr>
        <p:spPr>
          <a:xfrm>
            <a:off x="4620324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71" name="Elipsa 170"/>
          <p:cNvSpPr>
            <a:spLocks noChangeAspect="1"/>
          </p:cNvSpPr>
          <p:nvPr/>
        </p:nvSpPr>
        <p:spPr>
          <a:xfrm>
            <a:off x="634148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2" name="Elipsa 171"/>
          <p:cNvSpPr>
            <a:spLocks noChangeAspect="1"/>
          </p:cNvSpPr>
          <p:nvPr/>
        </p:nvSpPr>
        <p:spPr>
          <a:xfrm>
            <a:off x="634147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3" name="Elipsa 172"/>
          <p:cNvSpPr>
            <a:spLocks noChangeAspect="1"/>
          </p:cNvSpPr>
          <p:nvPr/>
        </p:nvSpPr>
        <p:spPr>
          <a:xfrm>
            <a:off x="6341472" y="1986537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4" name="Elipsa 173"/>
          <p:cNvSpPr>
            <a:spLocks noChangeAspect="1"/>
          </p:cNvSpPr>
          <p:nvPr/>
        </p:nvSpPr>
        <p:spPr>
          <a:xfrm>
            <a:off x="634147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75" name="Łącznik prostoliniowy 174"/>
          <p:cNvCxnSpPr/>
          <p:nvPr/>
        </p:nvCxnSpPr>
        <p:spPr>
          <a:xfrm>
            <a:off x="5691112" y="764689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Łącznik prostoliniowy 175"/>
          <p:cNvCxnSpPr/>
          <p:nvPr/>
        </p:nvCxnSpPr>
        <p:spPr>
          <a:xfrm>
            <a:off x="5693400" y="2708905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Łącznik prostoliniowy 176"/>
          <p:cNvCxnSpPr/>
          <p:nvPr/>
        </p:nvCxnSpPr>
        <p:spPr>
          <a:xfrm flipV="1">
            <a:off x="5724874" y="142327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Łącznik prostoliniowy 177"/>
          <p:cNvCxnSpPr/>
          <p:nvPr/>
        </p:nvCxnSpPr>
        <p:spPr>
          <a:xfrm flipV="1">
            <a:off x="5710652" y="206083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Łącznik prostoliniowy 178"/>
          <p:cNvCxnSpPr>
            <a:endCxn id="171" idx="3"/>
          </p:cNvCxnSpPr>
          <p:nvPr/>
        </p:nvCxnSpPr>
        <p:spPr>
          <a:xfrm flipV="1">
            <a:off x="5693400" y="817574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Łącznik prostoliniowy 179"/>
          <p:cNvCxnSpPr/>
          <p:nvPr/>
        </p:nvCxnSpPr>
        <p:spPr>
          <a:xfrm>
            <a:off x="5651414" y="1398847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Łącznik prostoliniowy 180"/>
          <p:cNvCxnSpPr/>
          <p:nvPr/>
        </p:nvCxnSpPr>
        <p:spPr>
          <a:xfrm>
            <a:off x="5642788" y="1390221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Łącznik prostoliniowy 181"/>
          <p:cNvCxnSpPr/>
          <p:nvPr/>
        </p:nvCxnSpPr>
        <p:spPr>
          <a:xfrm>
            <a:off x="5693415" y="764689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pole tekstowe 182"/>
          <p:cNvSpPr txBox="1"/>
          <p:nvPr/>
        </p:nvSpPr>
        <p:spPr>
          <a:xfrm>
            <a:off x="5979144" y="12687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84" name="pole tekstowe 183"/>
          <p:cNvSpPr txBox="1"/>
          <p:nvPr/>
        </p:nvSpPr>
        <p:spPr>
          <a:xfrm>
            <a:off x="5874120" y="71416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85" name="pole tekstowe 184"/>
          <p:cNvSpPr txBox="1"/>
          <p:nvPr/>
        </p:nvSpPr>
        <p:spPr>
          <a:xfrm>
            <a:off x="6098354" y="15838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86" name="pole tekstowe 185"/>
          <p:cNvSpPr txBox="1"/>
          <p:nvPr/>
        </p:nvSpPr>
        <p:spPr>
          <a:xfrm>
            <a:off x="5864604" y="244213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87" name="pole tekstowe 186"/>
          <p:cNvSpPr txBox="1"/>
          <p:nvPr/>
        </p:nvSpPr>
        <p:spPr>
          <a:xfrm>
            <a:off x="5730104" y="114621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88" name="pole tekstowe 187"/>
          <p:cNvSpPr txBox="1"/>
          <p:nvPr/>
        </p:nvSpPr>
        <p:spPr>
          <a:xfrm>
            <a:off x="576312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89" name="pole tekstowe 188"/>
          <p:cNvSpPr txBox="1"/>
          <p:nvPr/>
        </p:nvSpPr>
        <p:spPr>
          <a:xfrm>
            <a:off x="612316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90" name="pole tekstowe 189"/>
          <p:cNvSpPr txBox="1"/>
          <p:nvPr/>
        </p:nvSpPr>
        <p:spPr>
          <a:xfrm>
            <a:off x="439496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91" name="pole tekstowe 190"/>
          <p:cNvSpPr txBox="1"/>
          <p:nvPr/>
        </p:nvSpPr>
        <p:spPr>
          <a:xfrm>
            <a:off x="511504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92" name="pole tekstowe 191"/>
          <p:cNvSpPr txBox="1"/>
          <p:nvPr/>
        </p:nvSpPr>
        <p:spPr>
          <a:xfrm>
            <a:off x="583512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cxnSp>
        <p:nvCxnSpPr>
          <p:cNvPr id="14" name="Łącznik prostoliniowy 13"/>
          <p:cNvCxnSpPr/>
          <p:nvPr/>
        </p:nvCxnSpPr>
        <p:spPr>
          <a:xfrm>
            <a:off x="899592" y="6309320"/>
            <a:ext cx="2088232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oliniowy 15"/>
          <p:cNvCxnSpPr/>
          <p:nvPr/>
        </p:nvCxnSpPr>
        <p:spPr>
          <a:xfrm>
            <a:off x="978427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Łącznik prostoliniowy 151"/>
          <p:cNvCxnSpPr/>
          <p:nvPr/>
        </p:nvCxnSpPr>
        <p:spPr>
          <a:xfrm>
            <a:off x="1259632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Łącznik prostoliniowy 152"/>
          <p:cNvCxnSpPr/>
          <p:nvPr/>
        </p:nvCxnSpPr>
        <p:spPr>
          <a:xfrm>
            <a:off x="1547664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Łącznik prostoliniowy 153"/>
          <p:cNvCxnSpPr/>
          <p:nvPr/>
        </p:nvCxnSpPr>
        <p:spPr>
          <a:xfrm>
            <a:off x="1835696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Łącznik prostoliniowy 154"/>
          <p:cNvCxnSpPr/>
          <p:nvPr/>
        </p:nvCxnSpPr>
        <p:spPr>
          <a:xfrm>
            <a:off x="2123728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Łącznik prostoliniowy 192"/>
          <p:cNvCxnSpPr/>
          <p:nvPr/>
        </p:nvCxnSpPr>
        <p:spPr>
          <a:xfrm>
            <a:off x="2411760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Łącznik prostoliniowy 193"/>
          <p:cNvCxnSpPr/>
          <p:nvPr/>
        </p:nvCxnSpPr>
        <p:spPr>
          <a:xfrm>
            <a:off x="2699792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pole tekstowe 194"/>
          <p:cNvSpPr txBox="1"/>
          <p:nvPr/>
        </p:nvSpPr>
        <p:spPr>
          <a:xfrm>
            <a:off x="827584" y="59399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6" name="pole tekstowe 195"/>
          <p:cNvSpPr txBox="1"/>
          <p:nvPr/>
        </p:nvSpPr>
        <p:spPr>
          <a:xfrm>
            <a:off x="1101962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7" name="pole tekstowe 196"/>
          <p:cNvSpPr txBox="1"/>
          <p:nvPr/>
        </p:nvSpPr>
        <p:spPr>
          <a:xfrm>
            <a:off x="1389994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98" name="pole tekstowe 197"/>
          <p:cNvSpPr txBox="1"/>
          <p:nvPr/>
        </p:nvSpPr>
        <p:spPr>
          <a:xfrm>
            <a:off x="1678026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9" name="pole tekstowe 198"/>
          <p:cNvSpPr txBox="1"/>
          <p:nvPr/>
        </p:nvSpPr>
        <p:spPr>
          <a:xfrm>
            <a:off x="1966058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00" name="pole tekstowe 199"/>
          <p:cNvSpPr txBox="1"/>
          <p:nvPr/>
        </p:nvSpPr>
        <p:spPr>
          <a:xfrm>
            <a:off x="2254090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01" name="pole tekstowe 200"/>
          <p:cNvSpPr txBox="1"/>
          <p:nvPr/>
        </p:nvSpPr>
        <p:spPr>
          <a:xfrm>
            <a:off x="2542122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27" name="pole tekstowe 26"/>
          <p:cNvSpPr txBox="1"/>
          <p:nvPr/>
        </p:nvSpPr>
        <p:spPr>
          <a:xfrm>
            <a:off x="2748339" y="6309320"/>
            <a:ext cx="5275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czas</a:t>
            </a:r>
          </a:p>
        </p:txBody>
      </p:sp>
      <p:sp>
        <p:nvSpPr>
          <p:cNvPr id="203" name="Elipsa 202"/>
          <p:cNvSpPr>
            <a:spLocks noChangeAspect="1"/>
          </p:cNvSpPr>
          <p:nvPr/>
        </p:nvSpPr>
        <p:spPr>
          <a:xfrm>
            <a:off x="713357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4" name="Elipsa 203"/>
          <p:cNvSpPr>
            <a:spLocks noChangeAspect="1"/>
          </p:cNvSpPr>
          <p:nvPr/>
        </p:nvSpPr>
        <p:spPr>
          <a:xfrm>
            <a:off x="7133560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5" name="Elipsa 204"/>
          <p:cNvSpPr>
            <a:spLocks noChangeAspect="1"/>
          </p:cNvSpPr>
          <p:nvPr/>
        </p:nvSpPr>
        <p:spPr>
          <a:xfrm>
            <a:off x="713356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6" name="Elipsa 205"/>
          <p:cNvSpPr>
            <a:spLocks noChangeAspect="1"/>
          </p:cNvSpPr>
          <p:nvPr/>
        </p:nvSpPr>
        <p:spPr>
          <a:xfrm>
            <a:off x="7133560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07" name="Łącznik prostoliniowy 206"/>
          <p:cNvCxnSpPr/>
          <p:nvPr/>
        </p:nvCxnSpPr>
        <p:spPr>
          <a:xfrm>
            <a:off x="648320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Łącznik prostoliniowy 207"/>
          <p:cNvCxnSpPr/>
          <p:nvPr/>
        </p:nvCxnSpPr>
        <p:spPr>
          <a:xfrm>
            <a:off x="648548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Łącznik prostoliniowy 208"/>
          <p:cNvCxnSpPr/>
          <p:nvPr/>
        </p:nvCxnSpPr>
        <p:spPr>
          <a:xfrm flipV="1">
            <a:off x="6516962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Łącznik prostoliniowy 209"/>
          <p:cNvCxnSpPr/>
          <p:nvPr/>
        </p:nvCxnSpPr>
        <p:spPr>
          <a:xfrm flipV="1">
            <a:off x="6502740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Łącznik prostoliniowy 210"/>
          <p:cNvCxnSpPr>
            <a:endCxn id="203" idx="3"/>
          </p:cNvCxnSpPr>
          <p:nvPr/>
        </p:nvCxnSpPr>
        <p:spPr>
          <a:xfrm flipV="1">
            <a:off x="6485488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Łącznik prostoliniowy 211"/>
          <p:cNvCxnSpPr/>
          <p:nvPr/>
        </p:nvCxnSpPr>
        <p:spPr>
          <a:xfrm>
            <a:off x="6443502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Łącznik prostoliniowy 212"/>
          <p:cNvCxnSpPr/>
          <p:nvPr/>
        </p:nvCxnSpPr>
        <p:spPr>
          <a:xfrm>
            <a:off x="6434876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Łącznik prostoliniowy 213"/>
          <p:cNvCxnSpPr/>
          <p:nvPr/>
        </p:nvCxnSpPr>
        <p:spPr>
          <a:xfrm>
            <a:off x="648550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pole tekstowe 214"/>
          <p:cNvSpPr txBox="1"/>
          <p:nvPr/>
        </p:nvSpPr>
        <p:spPr>
          <a:xfrm>
            <a:off x="6771232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16" name="pole tekstowe 215"/>
          <p:cNvSpPr txBox="1"/>
          <p:nvPr/>
        </p:nvSpPr>
        <p:spPr>
          <a:xfrm>
            <a:off x="6666208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17" name="pole tekstowe 216"/>
          <p:cNvSpPr txBox="1"/>
          <p:nvPr/>
        </p:nvSpPr>
        <p:spPr>
          <a:xfrm>
            <a:off x="6890442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18" name="pole tekstowe 217"/>
          <p:cNvSpPr txBox="1"/>
          <p:nvPr/>
        </p:nvSpPr>
        <p:spPr>
          <a:xfrm>
            <a:off x="6656692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19" name="pole tekstowe 218"/>
          <p:cNvSpPr txBox="1"/>
          <p:nvPr/>
        </p:nvSpPr>
        <p:spPr>
          <a:xfrm>
            <a:off x="6522192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20" name="pole tekstowe 219"/>
          <p:cNvSpPr txBox="1"/>
          <p:nvPr/>
        </p:nvSpPr>
        <p:spPr>
          <a:xfrm>
            <a:off x="655520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21" name="pole tekstowe 220"/>
          <p:cNvSpPr txBox="1"/>
          <p:nvPr/>
        </p:nvSpPr>
        <p:spPr>
          <a:xfrm>
            <a:off x="691524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22" name="pole tekstowe 221"/>
          <p:cNvSpPr txBox="1"/>
          <p:nvPr/>
        </p:nvSpPr>
        <p:spPr>
          <a:xfrm>
            <a:off x="6627216" y="49817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43" name="pole tekstowe 242"/>
          <p:cNvSpPr txBox="1"/>
          <p:nvPr/>
        </p:nvSpPr>
        <p:spPr>
          <a:xfrm>
            <a:off x="336164" y="2366749"/>
            <a:ext cx="891591" cy="5316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stan </a:t>
            </a:r>
          </a:p>
          <a:p>
            <a:pPr algn="ctr"/>
            <a:r>
              <a:rPr lang="pl-PL" sz="1600" dirty="0"/>
              <a:t>aktualny</a:t>
            </a:r>
          </a:p>
        </p:txBody>
      </p:sp>
      <p:cxnSp>
        <p:nvCxnSpPr>
          <p:cNvPr id="30" name="Łącznik prostoliniowy 29"/>
          <p:cNvCxnSpPr/>
          <p:nvPr/>
        </p:nvCxnSpPr>
        <p:spPr>
          <a:xfrm>
            <a:off x="1389994" y="2638081"/>
            <a:ext cx="30168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pole tekstowe 243"/>
          <p:cNvSpPr txBox="1"/>
          <p:nvPr/>
        </p:nvSpPr>
        <p:spPr>
          <a:xfrm>
            <a:off x="1043608" y="4386590"/>
            <a:ext cx="798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wejście</a:t>
            </a:r>
          </a:p>
        </p:txBody>
      </p:sp>
      <p:sp>
        <p:nvSpPr>
          <p:cNvPr id="245" name="pole tekstowe 244"/>
          <p:cNvSpPr txBox="1"/>
          <p:nvPr/>
        </p:nvSpPr>
        <p:spPr>
          <a:xfrm>
            <a:off x="7527630" y="4386590"/>
            <a:ext cx="7918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wyjście</a:t>
            </a:r>
          </a:p>
        </p:txBody>
      </p:sp>
      <p:sp>
        <p:nvSpPr>
          <p:cNvPr id="246" name="pole tekstowe 245"/>
          <p:cNvSpPr txBox="1"/>
          <p:nvPr/>
        </p:nvSpPr>
        <p:spPr>
          <a:xfrm>
            <a:off x="6357925" y="3789040"/>
            <a:ext cx="15984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pierwszy bit pary</a:t>
            </a:r>
          </a:p>
        </p:txBody>
      </p:sp>
      <p:sp>
        <p:nvSpPr>
          <p:cNvPr id="247" name="pole tekstowe 246"/>
          <p:cNvSpPr txBox="1"/>
          <p:nvPr/>
        </p:nvSpPr>
        <p:spPr>
          <a:xfrm>
            <a:off x="6318166" y="4818638"/>
            <a:ext cx="13013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drugi bit pary</a:t>
            </a:r>
          </a:p>
        </p:txBody>
      </p:sp>
      <p:cxnSp>
        <p:nvCxnSpPr>
          <p:cNvPr id="225" name="Łącznik prostoliniowy 224"/>
          <p:cNvCxnSpPr/>
          <p:nvPr/>
        </p:nvCxnSpPr>
        <p:spPr>
          <a:xfrm>
            <a:off x="6516216" y="6318612"/>
            <a:ext cx="2088232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Łącznik prostoliniowy 225"/>
          <p:cNvCxnSpPr/>
          <p:nvPr/>
        </p:nvCxnSpPr>
        <p:spPr>
          <a:xfrm>
            <a:off x="6595051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Łącznik prostoliniowy 226"/>
          <p:cNvCxnSpPr/>
          <p:nvPr/>
        </p:nvCxnSpPr>
        <p:spPr>
          <a:xfrm>
            <a:off x="6876256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Łącznik prostoliniowy 227"/>
          <p:cNvCxnSpPr/>
          <p:nvPr/>
        </p:nvCxnSpPr>
        <p:spPr>
          <a:xfrm>
            <a:off x="7164288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Łącznik prostoliniowy 228"/>
          <p:cNvCxnSpPr/>
          <p:nvPr/>
        </p:nvCxnSpPr>
        <p:spPr>
          <a:xfrm>
            <a:off x="7452320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Łącznik prostoliniowy 229"/>
          <p:cNvCxnSpPr/>
          <p:nvPr/>
        </p:nvCxnSpPr>
        <p:spPr>
          <a:xfrm>
            <a:off x="7740352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Łącznik prostoliniowy 230"/>
          <p:cNvCxnSpPr/>
          <p:nvPr/>
        </p:nvCxnSpPr>
        <p:spPr>
          <a:xfrm>
            <a:off x="8028384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Łącznik prostoliniowy 231"/>
          <p:cNvCxnSpPr/>
          <p:nvPr/>
        </p:nvCxnSpPr>
        <p:spPr>
          <a:xfrm>
            <a:off x="8316416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pole tekstowe 232"/>
          <p:cNvSpPr txBox="1"/>
          <p:nvPr/>
        </p:nvSpPr>
        <p:spPr>
          <a:xfrm>
            <a:off x="6372200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00</a:t>
            </a:r>
          </a:p>
        </p:txBody>
      </p:sp>
      <p:sp>
        <p:nvSpPr>
          <p:cNvPr id="234" name="pole tekstowe 233"/>
          <p:cNvSpPr txBox="1"/>
          <p:nvPr/>
        </p:nvSpPr>
        <p:spPr>
          <a:xfrm>
            <a:off x="8364963" y="6318612"/>
            <a:ext cx="5275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czas</a:t>
            </a:r>
          </a:p>
        </p:txBody>
      </p:sp>
      <p:sp>
        <p:nvSpPr>
          <p:cNvPr id="202" name="pole tekstowe 201"/>
          <p:cNvSpPr txBox="1"/>
          <p:nvPr/>
        </p:nvSpPr>
        <p:spPr>
          <a:xfrm>
            <a:off x="6673576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10</a:t>
            </a:r>
          </a:p>
        </p:txBody>
      </p:sp>
      <p:sp>
        <p:nvSpPr>
          <p:cNvPr id="3" name="Elipsa 2"/>
          <p:cNvSpPr>
            <a:spLocks noChangeAspect="1"/>
          </p:cNvSpPr>
          <p:nvPr/>
        </p:nvSpPr>
        <p:spPr>
          <a:xfrm>
            <a:off x="3422160" y="1338480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Elipsa 8"/>
          <p:cNvSpPr>
            <a:spLocks noChangeAspect="1"/>
          </p:cNvSpPr>
          <p:nvPr/>
        </p:nvSpPr>
        <p:spPr>
          <a:xfrm>
            <a:off x="4142240" y="2634624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3" name="pole tekstowe 222"/>
          <p:cNvSpPr txBox="1"/>
          <p:nvPr/>
        </p:nvSpPr>
        <p:spPr>
          <a:xfrm>
            <a:off x="5868144" y="4859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35" name="pole tekstowe 234"/>
          <p:cNvSpPr txBox="1"/>
          <p:nvPr/>
        </p:nvSpPr>
        <p:spPr>
          <a:xfrm>
            <a:off x="5868144" y="39330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236" name="pole tekstowe 235"/>
          <p:cNvSpPr txBox="1"/>
          <p:nvPr/>
        </p:nvSpPr>
        <p:spPr>
          <a:xfrm>
            <a:off x="6961608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10</a:t>
            </a:r>
          </a:p>
        </p:txBody>
      </p:sp>
      <p:sp>
        <p:nvSpPr>
          <p:cNvPr id="237" name="Elipsa 236"/>
          <p:cNvSpPr>
            <a:spLocks noChangeAspect="1"/>
          </p:cNvSpPr>
          <p:nvPr/>
        </p:nvSpPr>
        <p:spPr>
          <a:xfrm>
            <a:off x="7862987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8" name="Elipsa 237"/>
          <p:cNvSpPr>
            <a:spLocks noChangeAspect="1"/>
          </p:cNvSpPr>
          <p:nvPr/>
        </p:nvSpPr>
        <p:spPr>
          <a:xfrm>
            <a:off x="7862972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9" name="Elipsa 238"/>
          <p:cNvSpPr>
            <a:spLocks noChangeAspect="1"/>
          </p:cNvSpPr>
          <p:nvPr/>
        </p:nvSpPr>
        <p:spPr>
          <a:xfrm>
            <a:off x="7862972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0" name="Elipsa 239"/>
          <p:cNvSpPr>
            <a:spLocks noChangeAspect="1"/>
          </p:cNvSpPr>
          <p:nvPr/>
        </p:nvSpPr>
        <p:spPr>
          <a:xfrm>
            <a:off x="7862972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41" name="Łącznik prostoliniowy 240"/>
          <p:cNvCxnSpPr/>
          <p:nvPr/>
        </p:nvCxnSpPr>
        <p:spPr>
          <a:xfrm>
            <a:off x="7212612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Łącznik prostoliniowy 241"/>
          <p:cNvCxnSpPr/>
          <p:nvPr/>
        </p:nvCxnSpPr>
        <p:spPr>
          <a:xfrm>
            <a:off x="7214900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Łącznik prostoliniowy 247"/>
          <p:cNvCxnSpPr/>
          <p:nvPr/>
        </p:nvCxnSpPr>
        <p:spPr>
          <a:xfrm flipV="1">
            <a:off x="7246374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Łącznik prostoliniowy 248"/>
          <p:cNvCxnSpPr/>
          <p:nvPr/>
        </p:nvCxnSpPr>
        <p:spPr>
          <a:xfrm flipV="1">
            <a:off x="7232152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Łącznik prostoliniowy 249"/>
          <p:cNvCxnSpPr>
            <a:endCxn id="237" idx="3"/>
          </p:cNvCxnSpPr>
          <p:nvPr/>
        </p:nvCxnSpPr>
        <p:spPr>
          <a:xfrm flipV="1">
            <a:off x="7214900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Łącznik prostoliniowy 250"/>
          <p:cNvCxnSpPr/>
          <p:nvPr/>
        </p:nvCxnSpPr>
        <p:spPr>
          <a:xfrm>
            <a:off x="7214915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pole tekstowe 251"/>
          <p:cNvSpPr txBox="1"/>
          <p:nvPr/>
        </p:nvSpPr>
        <p:spPr>
          <a:xfrm>
            <a:off x="7500644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53" name="pole tekstowe 252"/>
          <p:cNvSpPr txBox="1"/>
          <p:nvPr/>
        </p:nvSpPr>
        <p:spPr>
          <a:xfrm>
            <a:off x="7395620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54" name="pole tekstowe 253"/>
          <p:cNvSpPr txBox="1"/>
          <p:nvPr/>
        </p:nvSpPr>
        <p:spPr>
          <a:xfrm>
            <a:off x="7619854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55" name="pole tekstowe 254"/>
          <p:cNvSpPr txBox="1"/>
          <p:nvPr/>
        </p:nvSpPr>
        <p:spPr>
          <a:xfrm>
            <a:off x="7386104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56" name="pole tekstowe 255"/>
          <p:cNvSpPr txBox="1"/>
          <p:nvPr/>
        </p:nvSpPr>
        <p:spPr>
          <a:xfrm>
            <a:off x="7251604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57" name="pole tekstowe 256"/>
          <p:cNvSpPr txBox="1"/>
          <p:nvPr/>
        </p:nvSpPr>
        <p:spPr>
          <a:xfrm>
            <a:off x="728462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58" name="pole tekstowe 257"/>
          <p:cNvSpPr txBox="1"/>
          <p:nvPr/>
        </p:nvSpPr>
        <p:spPr>
          <a:xfrm>
            <a:off x="764466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59" name="pole tekstowe 258"/>
          <p:cNvSpPr txBox="1"/>
          <p:nvPr/>
        </p:nvSpPr>
        <p:spPr>
          <a:xfrm>
            <a:off x="7356628" y="49817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cxnSp>
        <p:nvCxnSpPr>
          <p:cNvPr id="260" name="Łącznik prostoliniowy 259"/>
          <p:cNvCxnSpPr/>
          <p:nvPr/>
        </p:nvCxnSpPr>
        <p:spPr>
          <a:xfrm>
            <a:off x="7172914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Łącznik prostoliniowy 260"/>
          <p:cNvCxnSpPr/>
          <p:nvPr/>
        </p:nvCxnSpPr>
        <p:spPr>
          <a:xfrm>
            <a:off x="7164288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Prostokąt zaokrąglony 223"/>
          <p:cNvSpPr/>
          <p:nvPr/>
        </p:nvSpPr>
        <p:spPr>
          <a:xfrm>
            <a:off x="4058428" y="6237312"/>
            <a:ext cx="1771018" cy="41985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>
                <a:solidFill>
                  <a:schemeClr val="accent1">
                    <a:lumMod val="50000"/>
                  </a:schemeClr>
                </a:solidFill>
              </a:rPr>
              <a:t>Krok 6</a:t>
            </a:r>
          </a:p>
        </p:txBody>
      </p:sp>
    </p:spTree>
    <p:extLst>
      <p:ext uri="{BB962C8B-B14F-4D97-AF65-F5344CB8AC3E}">
        <p14:creationId xmlns:p14="http://schemas.microsoft.com/office/powerpoint/2010/main" val="3683081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>
            <a:spLocks noChangeAspect="1"/>
          </p:cNvSpPr>
          <p:nvPr/>
        </p:nvSpPr>
        <p:spPr>
          <a:xfrm>
            <a:off x="342217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Elipsa 3"/>
          <p:cNvSpPr>
            <a:spLocks noChangeAspect="1"/>
          </p:cNvSpPr>
          <p:nvPr/>
        </p:nvSpPr>
        <p:spPr>
          <a:xfrm>
            <a:off x="342216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Elipsa 4"/>
          <p:cNvSpPr>
            <a:spLocks noChangeAspect="1"/>
          </p:cNvSpPr>
          <p:nvPr/>
        </p:nvSpPr>
        <p:spPr>
          <a:xfrm>
            <a:off x="3422160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Elipsa 5"/>
          <p:cNvSpPr>
            <a:spLocks noChangeAspect="1"/>
          </p:cNvSpPr>
          <p:nvPr/>
        </p:nvSpPr>
        <p:spPr>
          <a:xfrm>
            <a:off x="414225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Elipsa 6"/>
          <p:cNvSpPr>
            <a:spLocks noChangeAspect="1"/>
          </p:cNvSpPr>
          <p:nvPr/>
        </p:nvSpPr>
        <p:spPr>
          <a:xfrm>
            <a:off x="4142240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Elipsa 7"/>
          <p:cNvSpPr>
            <a:spLocks noChangeAspect="1"/>
          </p:cNvSpPr>
          <p:nvPr/>
        </p:nvSpPr>
        <p:spPr>
          <a:xfrm>
            <a:off x="414224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Elipsa 9"/>
          <p:cNvSpPr>
            <a:spLocks noChangeAspect="1"/>
          </p:cNvSpPr>
          <p:nvPr/>
        </p:nvSpPr>
        <p:spPr>
          <a:xfrm>
            <a:off x="2702095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Elipsa 10"/>
          <p:cNvSpPr>
            <a:spLocks noChangeAspect="1"/>
          </p:cNvSpPr>
          <p:nvPr/>
        </p:nvSpPr>
        <p:spPr>
          <a:xfrm>
            <a:off x="2702080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Elipsa 11"/>
          <p:cNvSpPr>
            <a:spLocks noChangeAspect="1"/>
          </p:cNvSpPr>
          <p:nvPr/>
        </p:nvSpPr>
        <p:spPr>
          <a:xfrm>
            <a:off x="2702080" y="1986537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Elipsa 17"/>
          <p:cNvSpPr>
            <a:spLocks noChangeAspect="1"/>
          </p:cNvSpPr>
          <p:nvPr/>
        </p:nvSpPr>
        <p:spPr>
          <a:xfrm>
            <a:off x="2702080" y="263691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2" name="Łącznik prostoliniowy 21"/>
          <p:cNvCxnSpPr/>
          <p:nvPr/>
        </p:nvCxnSpPr>
        <p:spPr>
          <a:xfrm>
            <a:off x="277180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oliniowy 22"/>
          <p:cNvCxnSpPr/>
          <p:nvPr/>
        </p:nvCxnSpPr>
        <p:spPr>
          <a:xfrm>
            <a:off x="349188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oliniowy 23"/>
          <p:cNvCxnSpPr/>
          <p:nvPr/>
        </p:nvCxnSpPr>
        <p:spPr>
          <a:xfrm>
            <a:off x="349416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oliniowy 24"/>
          <p:cNvCxnSpPr/>
          <p:nvPr/>
        </p:nvCxnSpPr>
        <p:spPr>
          <a:xfrm>
            <a:off x="277408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oliniowy 38"/>
          <p:cNvCxnSpPr>
            <a:stCxn id="11" idx="1"/>
            <a:endCxn id="4" idx="1"/>
          </p:cNvCxnSpPr>
          <p:nvPr/>
        </p:nvCxnSpPr>
        <p:spPr>
          <a:xfrm>
            <a:off x="2723506" y="1359891"/>
            <a:ext cx="720080" cy="6480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oliniowy 41"/>
          <p:cNvCxnSpPr>
            <a:stCxn id="12" idx="7"/>
            <a:endCxn id="2" idx="3"/>
          </p:cNvCxnSpPr>
          <p:nvPr/>
        </p:nvCxnSpPr>
        <p:spPr>
          <a:xfrm flipV="1">
            <a:off x="2826958" y="817589"/>
            <a:ext cx="616643" cy="11903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oliniowy 45"/>
          <p:cNvCxnSpPr/>
          <p:nvPr/>
        </p:nvCxnSpPr>
        <p:spPr>
          <a:xfrm flipV="1">
            <a:off x="2813880" y="1438654"/>
            <a:ext cx="646928" cy="57490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oliniowy 48"/>
          <p:cNvCxnSpPr/>
          <p:nvPr/>
        </p:nvCxnSpPr>
        <p:spPr>
          <a:xfrm flipV="1">
            <a:off x="2801110" y="2059734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oliniowy 49"/>
          <p:cNvCxnSpPr/>
          <p:nvPr/>
        </p:nvCxnSpPr>
        <p:spPr>
          <a:xfrm flipV="1">
            <a:off x="3525642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oliniowy 50"/>
          <p:cNvCxnSpPr/>
          <p:nvPr/>
        </p:nvCxnSpPr>
        <p:spPr>
          <a:xfrm flipV="1">
            <a:off x="3511420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oliniowy 51"/>
          <p:cNvCxnSpPr>
            <a:endCxn id="6" idx="3"/>
          </p:cNvCxnSpPr>
          <p:nvPr/>
        </p:nvCxnSpPr>
        <p:spPr>
          <a:xfrm flipV="1">
            <a:off x="3494168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Łącznik prostoliniowy 54"/>
          <p:cNvCxnSpPr/>
          <p:nvPr/>
        </p:nvCxnSpPr>
        <p:spPr>
          <a:xfrm>
            <a:off x="3452182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Łącznik prostoliniowy 56"/>
          <p:cNvCxnSpPr/>
          <p:nvPr/>
        </p:nvCxnSpPr>
        <p:spPr>
          <a:xfrm>
            <a:off x="3443556" y="1390236"/>
            <a:ext cx="793232" cy="136929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Łącznik prostoliniowy 57"/>
          <p:cNvCxnSpPr/>
          <p:nvPr/>
        </p:nvCxnSpPr>
        <p:spPr>
          <a:xfrm>
            <a:off x="2808592" y="1438654"/>
            <a:ext cx="669498" cy="12467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Łącznik prostoliniowy 58"/>
          <p:cNvCxnSpPr/>
          <p:nvPr/>
        </p:nvCxnSpPr>
        <p:spPr>
          <a:xfrm>
            <a:off x="277410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Łącznik prostoliniowy 59"/>
          <p:cNvCxnSpPr/>
          <p:nvPr/>
        </p:nvCxnSpPr>
        <p:spPr>
          <a:xfrm>
            <a:off x="349418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upa 103"/>
          <p:cNvGrpSpPr/>
          <p:nvPr/>
        </p:nvGrpSpPr>
        <p:grpSpPr>
          <a:xfrm>
            <a:off x="2058056" y="3140968"/>
            <a:ext cx="4175320" cy="2814485"/>
            <a:chOff x="2195736" y="3789040"/>
            <a:chExt cx="4175320" cy="2814485"/>
          </a:xfrm>
        </p:grpSpPr>
        <p:sp>
          <p:nvSpPr>
            <p:cNvPr id="61" name="Prostokąt 60"/>
            <p:cNvSpPr/>
            <p:nvPr/>
          </p:nvSpPr>
          <p:spPr>
            <a:xfrm>
              <a:off x="3329877" y="4941168"/>
              <a:ext cx="448891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2" name="Prostokąt 61"/>
            <p:cNvSpPr/>
            <p:nvPr/>
          </p:nvSpPr>
          <p:spPr>
            <a:xfrm>
              <a:off x="4554013" y="4941168"/>
              <a:ext cx="448891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grpSp>
          <p:nvGrpSpPr>
            <p:cNvPr id="67" name="Grupa 66"/>
            <p:cNvGrpSpPr/>
            <p:nvPr/>
          </p:nvGrpSpPr>
          <p:grpSpPr>
            <a:xfrm>
              <a:off x="3977415" y="5881840"/>
              <a:ext cx="283464" cy="283464"/>
              <a:chOff x="1115625" y="4581137"/>
              <a:chExt cx="283464" cy="283464"/>
            </a:xfrm>
          </p:grpSpPr>
          <p:sp>
            <p:nvSpPr>
              <p:cNvPr id="63" name="Elipsa 62"/>
              <p:cNvSpPr>
                <a:spLocks noChangeAspect="1"/>
              </p:cNvSpPr>
              <p:nvPr/>
            </p:nvSpPr>
            <p:spPr>
              <a:xfrm>
                <a:off x="1115625" y="4581137"/>
                <a:ext cx="283464" cy="28346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65" name="Łącznik prostoliniowy 64"/>
              <p:cNvCxnSpPr/>
              <p:nvPr/>
            </p:nvCxnSpPr>
            <p:spPr>
              <a:xfrm>
                <a:off x="1261418" y="4612672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Łącznik prostoliniowy 65"/>
              <p:cNvCxnSpPr/>
              <p:nvPr/>
            </p:nvCxnSpPr>
            <p:spPr>
              <a:xfrm rot="16200000">
                <a:off x="1252888" y="4604786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upa 67"/>
            <p:cNvGrpSpPr/>
            <p:nvPr/>
          </p:nvGrpSpPr>
          <p:grpSpPr>
            <a:xfrm>
              <a:off x="3972847" y="4221088"/>
              <a:ext cx="283464" cy="283464"/>
              <a:chOff x="1115625" y="4581137"/>
              <a:chExt cx="283464" cy="283464"/>
            </a:xfrm>
          </p:grpSpPr>
          <p:sp>
            <p:nvSpPr>
              <p:cNvPr id="69" name="Elipsa 68"/>
              <p:cNvSpPr>
                <a:spLocks noChangeAspect="1"/>
              </p:cNvSpPr>
              <p:nvPr/>
            </p:nvSpPr>
            <p:spPr>
              <a:xfrm>
                <a:off x="1115625" y="4581137"/>
                <a:ext cx="283464" cy="28346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70" name="Łącznik prostoliniowy 69"/>
              <p:cNvCxnSpPr/>
              <p:nvPr/>
            </p:nvCxnSpPr>
            <p:spPr>
              <a:xfrm>
                <a:off x="1261418" y="4612672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Łącznik prostoliniowy 70"/>
              <p:cNvCxnSpPr/>
              <p:nvPr/>
            </p:nvCxnSpPr>
            <p:spPr>
              <a:xfrm rot="16200000">
                <a:off x="1252888" y="4604786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Łącznik prostoliniowy 72"/>
            <p:cNvCxnSpPr>
              <a:stCxn id="61" idx="3"/>
              <a:endCxn id="62" idx="1"/>
            </p:cNvCxnSpPr>
            <p:nvPr/>
          </p:nvCxnSpPr>
          <p:spPr>
            <a:xfrm>
              <a:off x="3778768" y="5193196"/>
              <a:ext cx="775245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Łącznik prostoliniowy 73"/>
            <p:cNvCxnSpPr/>
            <p:nvPr/>
          </p:nvCxnSpPr>
          <p:spPr>
            <a:xfrm>
              <a:off x="4116863" y="5193196"/>
              <a:ext cx="0" cy="684075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Łącznik prostoliniowy 78"/>
            <p:cNvCxnSpPr>
              <a:endCxn id="61" idx="1"/>
            </p:cNvCxnSpPr>
            <p:nvPr/>
          </p:nvCxnSpPr>
          <p:spPr>
            <a:xfrm>
              <a:off x="2195736" y="5193196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Łącznik prostoliniowy 79"/>
            <p:cNvCxnSpPr/>
            <p:nvPr/>
          </p:nvCxnSpPr>
          <p:spPr>
            <a:xfrm>
              <a:off x="2842664" y="6021288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Łącznik prostoliniowy 80"/>
            <p:cNvCxnSpPr/>
            <p:nvPr/>
          </p:nvCxnSpPr>
          <p:spPr>
            <a:xfrm>
              <a:off x="2842664" y="4365104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Łącznik prostoliniowy 82"/>
            <p:cNvCxnSpPr/>
            <p:nvPr/>
          </p:nvCxnSpPr>
          <p:spPr>
            <a:xfrm>
              <a:off x="2842664" y="4370607"/>
              <a:ext cx="0" cy="16506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Łącznik prostoliniowy 84"/>
            <p:cNvCxnSpPr/>
            <p:nvPr/>
          </p:nvCxnSpPr>
          <p:spPr>
            <a:xfrm>
              <a:off x="4254706" y="6021288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Łącznik prostoliniowy 85"/>
            <p:cNvCxnSpPr/>
            <p:nvPr/>
          </p:nvCxnSpPr>
          <p:spPr>
            <a:xfrm>
              <a:off x="4247391" y="4365104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Łącznik prostoliniowy 86"/>
            <p:cNvCxnSpPr/>
            <p:nvPr/>
          </p:nvCxnSpPr>
          <p:spPr>
            <a:xfrm>
              <a:off x="5377574" y="4365104"/>
              <a:ext cx="0" cy="16506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Łącznik prostoliniowy 87"/>
            <p:cNvCxnSpPr/>
            <p:nvPr/>
          </p:nvCxnSpPr>
          <p:spPr>
            <a:xfrm>
              <a:off x="5008474" y="5199940"/>
              <a:ext cx="3691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Łącznik prostoliniowy 89"/>
            <p:cNvCxnSpPr/>
            <p:nvPr/>
          </p:nvCxnSpPr>
          <p:spPr>
            <a:xfrm>
              <a:off x="4124178" y="3789040"/>
              <a:ext cx="0" cy="4320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oliniowy 92"/>
            <p:cNvCxnSpPr/>
            <p:nvPr/>
          </p:nvCxnSpPr>
          <p:spPr>
            <a:xfrm>
              <a:off x="4124178" y="6165304"/>
              <a:ext cx="0" cy="4320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Łącznik prostoliniowy 93"/>
            <p:cNvCxnSpPr/>
            <p:nvPr/>
          </p:nvCxnSpPr>
          <p:spPr>
            <a:xfrm>
              <a:off x="4120220" y="3789040"/>
              <a:ext cx="18542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Łącznik prostoliniowy 95"/>
            <p:cNvCxnSpPr/>
            <p:nvPr/>
          </p:nvCxnSpPr>
          <p:spPr>
            <a:xfrm>
              <a:off x="4138808" y="6597352"/>
              <a:ext cx="18542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Łącznik prostoliniowy 96"/>
            <p:cNvCxnSpPr/>
            <p:nvPr/>
          </p:nvCxnSpPr>
          <p:spPr>
            <a:xfrm>
              <a:off x="5975583" y="3795785"/>
              <a:ext cx="0" cy="1145383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Łącznik prostoliniowy 98"/>
            <p:cNvCxnSpPr/>
            <p:nvPr/>
          </p:nvCxnSpPr>
          <p:spPr>
            <a:xfrm>
              <a:off x="5967126" y="5458142"/>
              <a:ext cx="0" cy="1145383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Łącznik prostoliniowy 100"/>
            <p:cNvCxnSpPr/>
            <p:nvPr/>
          </p:nvCxnSpPr>
          <p:spPr>
            <a:xfrm>
              <a:off x="5971625" y="4941168"/>
              <a:ext cx="39943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Łącznik prostoliniowy 102"/>
            <p:cNvCxnSpPr/>
            <p:nvPr/>
          </p:nvCxnSpPr>
          <p:spPr>
            <a:xfrm>
              <a:off x="5971625" y="5445224"/>
              <a:ext cx="39943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pole tekstowe 104"/>
          <p:cNvSpPr txBox="1"/>
          <p:nvPr/>
        </p:nvSpPr>
        <p:spPr>
          <a:xfrm>
            <a:off x="4423687" y="4267564"/>
            <a:ext cx="468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Rp2</a:t>
            </a:r>
          </a:p>
        </p:txBody>
      </p:sp>
      <p:sp>
        <p:nvSpPr>
          <p:cNvPr id="106" name="pole tekstowe 105"/>
          <p:cNvSpPr txBox="1"/>
          <p:nvPr/>
        </p:nvSpPr>
        <p:spPr>
          <a:xfrm>
            <a:off x="3178285" y="4273351"/>
            <a:ext cx="468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Rp1</a:t>
            </a:r>
          </a:p>
        </p:txBody>
      </p:sp>
      <p:sp>
        <p:nvSpPr>
          <p:cNvPr id="107" name="pole tekstowe 106"/>
          <p:cNvSpPr txBox="1"/>
          <p:nvPr/>
        </p:nvSpPr>
        <p:spPr>
          <a:xfrm>
            <a:off x="1681047" y="54868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0    0</a:t>
            </a:r>
          </a:p>
        </p:txBody>
      </p:sp>
      <p:sp>
        <p:nvSpPr>
          <p:cNvPr id="108" name="pole tekstowe 107"/>
          <p:cNvSpPr txBox="1"/>
          <p:nvPr/>
        </p:nvSpPr>
        <p:spPr>
          <a:xfrm>
            <a:off x="1681047" y="118746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1    0</a:t>
            </a:r>
          </a:p>
        </p:txBody>
      </p:sp>
      <p:sp>
        <p:nvSpPr>
          <p:cNvPr id="109" name="pole tekstowe 108"/>
          <p:cNvSpPr txBox="1"/>
          <p:nvPr/>
        </p:nvSpPr>
        <p:spPr>
          <a:xfrm>
            <a:off x="1681047" y="184482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0    1</a:t>
            </a:r>
          </a:p>
        </p:txBody>
      </p:sp>
      <p:sp>
        <p:nvSpPr>
          <p:cNvPr id="110" name="pole tekstowe 109"/>
          <p:cNvSpPr txBox="1"/>
          <p:nvPr/>
        </p:nvSpPr>
        <p:spPr>
          <a:xfrm>
            <a:off x="1681047" y="248360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1    1</a:t>
            </a:r>
          </a:p>
        </p:txBody>
      </p:sp>
      <p:sp>
        <p:nvSpPr>
          <p:cNvPr id="111" name="pole tekstowe 110"/>
          <p:cNvSpPr txBox="1"/>
          <p:nvPr/>
        </p:nvSpPr>
        <p:spPr>
          <a:xfrm>
            <a:off x="1547664" y="260648"/>
            <a:ext cx="912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Rp1    Rp2</a:t>
            </a:r>
          </a:p>
        </p:txBody>
      </p:sp>
      <p:sp>
        <p:nvSpPr>
          <p:cNvPr id="78" name="pole tekstowe 77"/>
          <p:cNvSpPr txBox="1"/>
          <p:nvPr/>
        </p:nvSpPr>
        <p:spPr>
          <a:xfrm>
            <a:off x="295480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2" name="pole tekstowe 81"/>
          <p:cNvSpPr txBox="1"/>
          <p:nvPr/>
        </p:nvSpPr>
        <p:spPr>
          <a:xfrm>
            <a:off x="367488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4" name="pole tekstowe 83"/>
          <p:cNvSpPr txBox="1"/>
          <p:nvPr/>
        </p:nvSpPr>
        <p:spPr>
          <a:xfrm>
            <a:off x="3779912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9" name="pole tekstowe 88"/>
          <p:cNvSpPr txBox="1"/>
          <p:nvPr/>
        </p:nvSpPr>
        <p:spPr>
          <a:xfrm>
            <a:off x="3081098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95" name="pole tekstowe 94"/>
          <p:cNvSpPr txBox="1"/>
          <p:nvPr/>
        </p:nvSpPr>
        <p:spPr>
          <a:xfrm>
            <a:off x="2987824" y="76470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98" name="pole tekstowe 97"/>
          <p:cNvSpPr txBox="1"/>
          <p:nvPr/>
        </p:nvSpPr>
        <p:spPr>
          <a:xfrm>
            <a:off x="3674888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02" name="pole tekstowe 101"/>
          <p:cNvSpPr txBox="1"/>
          <p:nvPr/>
        </p:nvSpPr>
        <p:spPr>
          <a:xfrm>
            <a:off x="3179042" y="157585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2" name="pole tekstowe 111"/>
          <p:cNvSpPr txBox="1"/>
          <p:nvPr/>
        </p:nvSpPr>
        <p:spPr>
          <a:xfrm>
            <a:off x="3899122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3" name="pole tekstowe 112"/>
          <p:cNvSpPr txBox="1"/>
          <p:nvPr/>
        </p:nvSpPr>
        <p:spPr>
          <a:xfrm>
            <a:off x="2945292" y="244501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4" name="pole tekstowe 113"/>
          <p:cNvSpPr txBox="1"/>
          <p:nvPr/>
        </p:nvSpPr>
        <p:spPr>
          <a:xfrm>
            <a:off x="3665372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5" name="pole tekstowe 114"/>
          <p:cNvSpPr txBox="1"/>
          <p:nvPr/>
        </p:nvSpPr>
        <p:spPr>
          <a:xfrm>
            <a:off x="2843808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16" name="pole tekstowe 115"/>
          <p:cNvSpPr txBox="1"/>
          <p:nvPr/>
        </p:nvSpPr>
        <p:spPr>
          <a:xfrm>
            <a:off x="3530872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18" name="pole tekstowe 117"/>
          <p:cNvSpPr txBox="1"/>
          <p:nvPr/>
        </p:nvSpPr>
        <p:spPr>
          <a:xfrm>
            <a:off x="283205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19" name="pole tekstowe 118"/>
          <p:cNvSpPr txBox="1"/>
          <p:nvPr/>
        </p:nvSpPr>
        <p:spPr>
          <a:xfrm>
            <a:off x="324284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20" name="pole tekstowe 119"/>
          <p:cNvSpPr txBox="1"/>
          <p:nvPr/>
        </p:nvSpPr>
        <p:spPr>
          <a:xfrm>
            <a:off x="356388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21" name="pole tekstowe 120"/>
          <p:cNvSpPr txBox="1"/>
          <p:nvPr/>
        </p:nvSpPr>
        <p:spPr>
          <a:xfrm>
            <a:off x="392392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cxnSp>
        <p:nvCxnSpPr>
          <p:cNvPr id="17" name="Łącznik prostoliniowy 16"/>
          <p:cNvCxnSpPr/>
          <p:nvPr/>
        </p:nvCxnSpPr>
        <p:spPr>
          <a:xfrm>
            <a:off x="6519537" y="4531739"/>
            <a:ext cx="86409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oliniowy 25"/>
          <p:cNvCxnSpPr/>
          <p:nvPr/>
        </p:nvCxnSpPr>
        <p:spPr>
          <a:xfrm>
            <a:off x="6234520" y="4334040"/>
            <a:ext cx="288032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Dowolny kształt 28"/>
          <p:cNvSpPr/>
          <p:nvPr/>
        </p:nvSpPr>
        <p:spPr>
          <a:xfrm>
            <a:off x="6306528" y="4334712"/>
            <a:ext cx="106325" cy="390432"/>
          </a:xfrm>
          <a:custGeom>
            <a:avLst/>
            <a:gdLst>
              <a:gd name="connsiteX0" fmla="*/ 350887 w 350887"/>
              <a:gd name="connsiteY0" fmla="*/ 0 h 1435395"/>
              <a:gd name="connsiteX1" fmla="*/ 13 w 350887"/>
              <a:gd name="connsiteY1" fmla="*/ 723014 h 1435395"/>
              <a:gd name="connsiteX2" fmla="*/ 340255 w 350887"/>
              <a:gd name="connsiteY2" fmla="*/ 1435395 h 1435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0887" h="1435395">
                <a:moveTo>
                  <a:pt x="350887" y="0"/>
                </a:moveTo>
                <a:cubicBezTo>
                  <a:pt x="176336" y="241891"/>
                  <a:pt x="1785" y="483782"/>
                  <a:pt x="13" y="723014"/>
                </a:cubicBezTo>
                <a:cubicBezTo>
                  <a:pt x="-1759" y="962246"/>
                  <a:pt x="169248" y="1198820"/>
                  <a:pt x="340255" y="1435395"/>
                </a:cubicBezTo>
              </a:path>
            </a:pathLst>
          </a:custGeom>
          <a:noFill/>
          <a:ln w="952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" name="pole tekstowe 121"/>
          <p:cNvSpPr txBox="1"/>
          <p:nvPr/>
        </p:nvSpPr>
        <p:spPr>
          <a:xfrm>
            <a:off x="3268538" y="448919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23" name="pole tekstowe 122"/>
          <p:cNvSpPr txBox="1"/>
          <p:nvPr/>
        </p:nvSpPr>
        <p:spPr>
          <a:xfrm>
            <a:off x="4492674" y="44916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24" name="pole tekstowe 123"/>
          <p:cNvSpPr txBox="1"/>
          <p:nvPr/>
        </p:nvSpPr>
        <p:spPr>
          <a:xfrm>
            <a:off x="2188418" y="41490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25" name="Elipsa 124"/>
          <p:cNvSpPr>
            <a:spLocks noChangeAspect="1"/>
          </p:cNvSpPr>
          <p:nvPr/>
        </p:nvSpPr>
        <p:spPr>
          <a:xfrm>
            <a:off x="486004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6" name="Elipsa 125"/>
          <p:cNvSpPr>
            <a:spLocks noChangeAspect="1"/>
          </p:cNvSpPr>
          <p:nvPr/>
        </p:nvSpPr>
        <p:spPr>
          <a:xfrm>
            <a:off x="486003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9" name="Elipsa 128"/>
          <p:cNvSpPr>
            <a:spLocks noChangeAspect="1"/>
          </p:cNvSpPr>
          <p:nvPr/>
        </p:nvSpPr>
        <p:spPr>
          <a:xfrm>
            <a:off x="558012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0" name="Elipsa 129"/>
          <p:cNvSpPr>
            <a:spLocks noChangeAspect="1"/>
          </p:cNvSpPr>
          <p:nvPr/>
        </p:nvSpPr>
        <p:spPr>
          <a:xfrm>
            <a:off x="558011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1" name="Elipsa 130"/>
          <p:cNvSpPr>
            <a:spLocks noChangeAspect="1"/>
          </p:cNvSpPr>
          <p:nvPr/>
        </p:nvSpPr>
        <p:spPr>
          <a:xfrm>
            <a:off x="5580112" y="1986537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2" name="Elipsa 131"/>
          <p:cNvSpPr>
            <a:spLocks noChangeAspect="1"/>
          </p:cNvSpPr>
          <p:nvPr/>
        </p:nvSpPr>
        <p:spPr>
          <a:xfrm>
            <a:off x="558011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33" name="Łącznik prostoliniowy 132"/>
          <p:cNvCxnSpPr/>
          <p:nvPr/>
        </p:nvCxnSpPr>
        <p:spPr>
          <a:xfrm>
            <a:off x="4929752" y="764689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Łącznik prostoliniowy 133"/>
          <p:cNvCxnSpPr/>
          <p:nvPr/>
        </p:nvCxnSpPr>
        <p:spPr>
          <a:xfrm>
            <a:off x="4932040" y="2708905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Łącznik prostoliniowy 134"/>
          <p:cNvCxnSpPr/>
          <p:nvPr/>
        </p:nvCxnSpPr>
        <p:spPr>
          <a:xfrm flipV="1">
            <a:off x="4963514" y="142327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Łącznik prostoliniowy 135"/>
          <p:cNvCxnSpPr/>
          <p:nvPr/>
        </p:nvCxnSpPr>
        <p:spPr>
          <a:xfrm flipV="1">
            <a:off x="4949292" y="206083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Łącznik prostoliniowy 136"/>
          <p:cNvCxnSpPr>
            <a:endCxn id="129" idx="3"/>
          </p:cNvCxnSpPr>
          <p:nvPr/>
        </p:nvCxnSpPr>
        <p:spPr>
          <a:xfrm flipV="1">
            <a:off x="4932040" y="817574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Łącznik prostoliniowy 137"/>
          <p:cNvCxnSpPr/>
          <p:nvPr/>
        </p:nvCxnSpPr>
        <p:spPr>
          <a:xfrm>
            <a:off x="4890054" y="1398847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Łącznik prostoliniowy 138"/>
          <p:cNvCxnSpPr/>
          <p:nvPr/>
        </p:nvCxnSpPr>
        <p:spPr>
          <a:xfrm>
            <a:off x="4881428" y="1390221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Łącznik prostoliniowy 139"/>
          <p:cNvCxnSpPr/>
          <p:nvPr/>
        </p:nvCxnSpPr>
        <p:spPr>
          <a:xfrm>
            <a:off x="4932055" y="764689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pole tekstowe 140"/>
          <p:cNvSpPr txBox="1"/>
          <p:nvPr/>
        </p:nvSpPr>
        <p:spPr>
          <a:xfrm>
            <a:off x="5217784" y="12687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42" name="pole tekstowe 141"/>
          <p:cNvSpPr txBox="1"/>
          <p:nvPr/>
        </p:nvSpPr>
        <p:spPr>
          <a:xfrm>
            <a:off x="5112760" y="71416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43" name="pole tekstowe 142"/>
          <p:cNvSpPr txBox="1"/>
          <p:nvPr/>
        </p:nvSpPr>
        <p:spPr>
          <a:xfrm>
            <a:off x="5336994" y="15838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44" name="pole tekstowe 143"/>
          <p:cNvSpPr txBox="1"/>
          <p:nvPr/>
        </p:nvSpPr>
        <p:spPr>
          <a:xfrm>
            <a:off x="5103244" y="244213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45" name="pole tekstowe 144"/>
          <p:cNvSpPr txBox="1"/>
          <p:nvPr/>
        </p:nvSpPr>
        <p:spPr>
          <a:xfrm>
            <a:off x="4968744" y="114621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46" name="pole tekstowe 145"/>
          <p:cNvSpPr txBox="1"/>
          <p:nvPr/>
        </p:nvSpPr>
        <p:spPr>
          <a:xfrm>
            <a:off x="500176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47" name="pole tekstowe 146"/>
          <p:cNvSpPr txBox="1"/>
          <p:nvPr/>
        </p:nvSpPr>
        <p:spPr>
          <a:xfrm>
            <a:off x="536180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cxnSp>
        <p:nvCxnSpPr>
          <p:cNvPr id="156" name="Łącznik prostoliniowy 155"/>
          <p:cNvCxnSpPr/>
          <p:nvPr/>
        </p:nvCxnSpPr>
        <p:spPr>
          <a:xfrm>
            <a:off x="4188276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Łącznik prostoliniowy 156"/>
          <p:cNvCxnSpPr/>
          <p:nvPr/>
        </p:nvCxnSpPr>
        <p:spPr>
          <a:xfrm>
            <a:off x="4190564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Łącznik prostoliniowy 157"/>
          <p:cNvCxnSpPr/>
          <p:nvPr/>
        </p:nvCxnSpPr>
        <p:spPr>
          <a:xfrm flipV="1">
            <a:off x="4222038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Łącznik prostoliniowy 158"/>
          <p:cNvCxnSpPr/>
          <p:nvPr/>
        </p:nvCxnSpPr>
        <p:spPr>
          <a:xfrm flipV="1">
            <a:off x="4207816" y="2060848"/>
            <a:ext cx="668354" cy="62893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Łącznik prostoliniowy 159"/>
          <p:cNvCxnSpPr/>
          <p:nvPr/>
        </p:nvCxnSpPr>
        <p:spPr>
          <a:xfrm flipV="1">
            <a:off x="4190564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Łącznik prostoliniowy 160"/>
          <p:cNvCxnSpPr/>
          <p:nvPr/>
        </p:nvCxnSpPr>
        <p:spPr>
          <a:xfrm>
            <a:off x="4148578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Łącznik prostoliniowy 161"/>
          <p:cNvCxnSpPr/>
          <p:nvPr/>
        </p:nvCxnSpPr>
        <p:spPr>
          <a:xfrm>
            <a:off x="4139952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Łącznik prostoliniowy 162"/>
          <p:cNvCxnSpPr/>
          <p:nvPr/>
        </p:nvCxnSpPr>
        <p:spPr>
          <a:xfrm>
            <a:off x="4190579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pole tekstowe 163"/>
          <p:cNvSpPr txBox="1"/>
          <p:nvPr/>
        </p:nvSpPr>
        <p:spPr>
          <a:xfrm>
            <a:off x="4476308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65" name="pole tekstowe 164"/>
          <p:cNvSpPr txBox="1"/>
          <p:nvPr/>
        </p:nvSpPr>
        <p:spPr>
          <a:xfrm>
            <a:off x="4371284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66" name="pole tekstowe 165"/>
          <p:cNvSpPr txBox="1"/>
          <p:nvPr/>
        </p:nvSpPr>
        <p:spPr>
          <a:xfrm>
            <a:off x="4595518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67" name="pole tekstowe 166"/>
          <p:cNvSpPr txBox="1"/>
          <p:nvPr/>
        </p:nvSpPr>
        <p:spPr>
          <a:xfrm>
            <a:off x="4361768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68" name="pole tekstowe 167"/>
          <p:cNvSpPr txBox="1"/>
          <p:nvPr/>
        </p:nvSpPr>
        <p:spPr>
          <a:xfrm>
            <a:off x="4227268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69" name="pole tekstowe 168"/>
          <p:cNvSpPr txBox="1"/>
          <p:nvPr/>
        </p:nvSpPr>
        <p:spPr>
          <a:xfrm>
            <a:off x="4260284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70" name="pole tekstowe 169"/>
          <p:cNvSpPr txBox="1"/>
          <p:nvPr/>
        </p:nvSpPr>
        <p:spPr>
          <a:xfrm>
            <a:off x="4620324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71" name="Elipsa 170"/>
          <p:cNvSpPr>
            <a:spLocks noChangeAspect="1"/>
          </p:cNvSpPr>
          <p:nvPr/>
        </p:nvSpPr>
        <p:spPr>
          <a:xfrm>
            <a:off x="634148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2" name="Elipsa 171"/>
          <p:cNvSpPr>
            <a:spLocks noChangeAspect="1"/>
          </p:cNvSpPr>
          <p:nvPr/>
        </p:nvSpPr>
        <p:spPr>
          <a:xfrm>
            <a:off x="634147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3" name="Elipsa 172"/>
          <p:cNvSpPr>
            <a:spLocks noChangeAspect="1"/>
          </p:cNvSpPr>
          <p:nvPr/>
        </p:nvSpPr>
        <p:spPr>
          <a:xfrm>
            <a:off x="6341472" y="1986537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4" name="Elipsa 173"/>
          <p:cNvSpPr>
            <a:spLocks noChangeAspect="1"/>
          </p:cNvSpPr>
          <p:nvPr/>
        </p:nvSpPr>
        <p:spPr>
          <a:xfrm>
            <a:off x="634147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75" name="Łącznik prostoliniowy 174"/>
          <p:cNvCxnSpPr/>
          <p:nvPr/>
        </p:nvCxnSpPr>
        <p:spPr>
          <a:xfrm>
            <a:off x="5691112" y="764689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Łącznik prostoliniowy 175"/>
          <p:cNvCxnSpPr/>
          <p:nvPr/>
        </p:nvCxnSpPr>
        <p:spPr>
          <a:xfrm>
            <a:off x="5693400" y="2708905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Łącznik prostoliniowy 176"/>
          <p:cNvCxnSpPr/>
          <p:nvPr/>
        </p:nvCxnSpPr>
        <p:spPr>
          <a:xfrm flipV="1">
            <a:off x="5724874" y="142327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Łącznik prostoliniowy 177"/>
          <p:cNvCxnSpPr/>
          <p:nvPr/>
        </p:nvCxnSpPr>
        <p:spPr>
          <a:xfrm flipV="1">
            <a:off x="5710652" y="206083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Łącznik prostoliniowy 178"/>
          <p:cNvCxnSpPr>
            <a:endCxn id="171" idx="3"/>
          </p:cNvCxnSpPr>
          <p:nvPr/>
        </p:nvCxnSpPr>
        <p:spPr>
          <a:xfrm flipV="1">
            <a:off x="5693400" y="817574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Łącznik prostoliniowy 179"/>
          <p:cNvCxnSpPr/>
          <p:nvPr/>
        </p:nvCxnSpPr>
        <p:spPr>
          <a:xfrm>
            <a:off x="5651414" y="1398847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Łącznik prostoliniowy 180"/>
          <p:cNvCxnSpPr/>
          <p:nvPr/>
        </p:nvCxnSpPr>
        <p:spPr>
          <a:xfrm>
            <a:off x="5642788" y="1390221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Łącznik prostoliniowy 181"/>
          <p:cNvCxnSpPr/>
          <p:nvPr/>
        </p:nvCxnSpPr>
        <p:spPr>
          <a:xfrm>
            <a:off x="5693415" y="764689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pole tekstowe 182"/>
          <p:cNvSpPr txBox="1"/>
          <p:nvPr/>
        </p:nvSpPr>
        <p:spPr>
          <a:xfrm>
            <a:off x="5979144" y="12687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84" name="pole tekstowe 183"/>
          <p:cNvSpPr txBox="1"/>
          <p:nvPr/>
        </p:nvSpPr>
        <p:spPr>
          <a:xfrm>
            <a:off x="5874120" y="71416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85" name="pole tekstowe 184"/>
          <p:cNvSpPr txBox="1"/>
          <p:nvPr/>
        </p:nvSpPr>
        <p:spPr>
          <a:xfrm>
            <a:off x="6098354" y="15838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86" name="pole tekstowe 185"/>
          <p:cNvSpPr txBox="1"/>
          <p:nvPr/>
        </p:nvSpPr>
        <p:spPr>
          <a:xfrm>
            <a:off x="5864604" y="244213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87" name="pole tekstowe 186"/>
          <p:cNvSpPr txBox="1"/>
          <p:nvPr/>
        </p:nvSpPr>
        <p:spPr>
          <a:xfrm>
            <a:off x="5730104" y="114621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88" name="pole tekstowe 187"/>
          <p:cNvSpPr txBox="1"/>
          <p:nvPr/>
        </p:nvSpPr>
        <p:spPr>
          <a:xfrm>
            <a:off x="576312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89" name="pole tekstowe 188"/>
          <p:cNvSpPr txBox="1"/>
          <p:nvPr/>
        </p:nvSpPr>
        <p:spPr>
          <a:xfrm>
            <a:off x="612316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90" name="pole tekstowe 189"/>
          <p:cNvSpPr txBox="1"/>
          <p:nvPr/>
        </p:nvSpPr>
        <p:spPr>
          <a:xfrm>
            <a:off x="439496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91" name="pole tekstowe 190"/>
          <p:cNvSpPr txBox="1"/>
          <p:nvPr/>
        </p:nvSpPr>
        <p:spPr>
          <a:xfrm>
            <a:off x="511504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92" name="pole tekstowe 191"/>
          <p:cNvSpPr txBox="1"/>
          <p:nvPr/>
        </p:nvSpPr>
        <p:spPr>
          <a:xfrm>
            <a:off x="583512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cxnSp>
        <p:nvCxnSpPr>
          <p:cNvPr id="14" name="Łącznik prostoliniowy 13"/>
          <p:cNvCxnSpPr/>
          <p:nvPr/>
        </p:nvCxnSpPr>
        <p:spPr>
          <a:xfrm>
            <a:off x="899592" y="6309320"/>
            <a:ext cx="2088232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oliniowy 15"/>
          <p:cNvCxnSpPr/>
          <p:nvPr/>
        </p:nvCxnSpPr>
        <p:spPr>
          <a:xfrm>
            <a:off x="978427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Łącznik prostoliniowy 151"/>
          <p:cNvCxnSpPr/>
          <p:nvPr/>
        </p:nvCxnSpPr>
        <p:spPr>
          <a:xfrm>
            <a:off x="1259632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Łącznik prostoliniowy 152"/>
          <p:cNvCxnSpPr/>
          <p:nvPr/>
        </p:nvCxnSpPr>
        <p:spPr>
          <a:xfrm>
            <a:off x="1547664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Łącznik prostoliniowy 153"/>
          <p:cNvCxnSpPr/>
          <p:nvPr/>
        </p:nvCxnSpPr>
        <p:spPr>
          <a:xfrm>
            <a:off x="1835696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Łącznik prostoliniowy 154"/>
          <p:cNvCxnSpPr/>
          <p:nvPr/>
        </p:nvCxnSpPr>
        <p:spPr>
          <a:xfrm>
            <a:off x="2123728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Łącznik prostoliniowy 192"/>
          <p:cNvCxnSpPr/>
          <p:nvPr/>
        </p:nvCxnSpPr>
        <p:spPr>
          <a:xfrm>
            <a:off x="2411760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Łącznik prostoliniowy 193"/>
          <p:cNvCxnSpPr/>
          <p:nvPr/>
        </p:nvCxnSpPr>
        <p:spPr>
          <a:xfrm>
            <a:off x="2699792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pole tekstowe 194"/>
          <p:cNvSpPr txBox="1"/>
          <p:nvPr/>
        </p:nvSpPr>
        <p:spPr>
          <a:xfrm>
            <a:off x="827584" y="59399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6" name="pole tekstowe 195"/>
          <p:cNvSpPr txBox="1"/>
          <p:nvPr/>
        </p:nvSpPr>
        <p:spPr>
          <a:xfrm>
            <a:off x="1101962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7" name="pole tekstowe 196"/>
          <p:cNvSpPr txBox="1"/>
          <p:nvPr/>
        </p:nvSpPr>
        <p:spPr>
          <a:xfrm>
            <a:off x="1389994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98" name="pole tekstowe 197"/>
          <p:cNvSpPr txBox="1"/>
          <p:nvPr/>
        </p:nvSpPr>
        <p:spPr>
          <a:xfrm>
            <a:off x="1678026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9" name="pole tekstowe 198"/>
          <p:cNvSpPr txBox="1"/>
          <p:nvPr/>
        </p:nvSpPr>
        <p:spPr>
          <a:xfrm>
            <a:off x="1966058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00" name="pole tekstowe 199"/>
          <p:cNvSpPr txBox="1"/>
          <p:nvPr/>
        </p:nvSpPr>
        <p:spPr>
          <a:xfrm>
            <a:off x="2254090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01" name="pole tekstowe 200"/>
          <p:cNvSpPr txBox="1"/>
          <p:nvPr/>
        </p:nvSpPr>
        <p:spPr>
          <a:xfrm>
            <a:off x="2542122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27" name="pole tekstowe 26"/>
          <p:cNvSpPr txBox="1"/>
          <p:nvPr/>
        </p:nvSpPr>
        <p:spPr>
          <a:xfrm>
            <a:off x="2748339" y="6309320"/>
            <a:ext cx="5275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czas</a:t>
            </a:r>
          </a:p>
        </p:txBody>
      </p:sp>
      <p:sp>
        <p:nvSpPr>
          <p:cNvPr id="203" name="Elipsa 202"/>
          <p:cNvSpPr>
            <a:spLocks noChangeAspect="1"/>
          </p:cNvSpPr>
          <p:nvPr/>
        </p:nvSpPr>
        <p:spPr>
          <a:xfrm>
            <a:off x="713357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4" name="Elipsa 203"/>
          <p:cNvSpPr>
            <a:spLocks noChangeAspect="1"/>
          </p:cNvSpPr>
          <p:nvPr/>
        </p:nvSpPr>
        <p:spPr>
          <a:xfrm>
            <a:off x="7133560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5" name="Elipsa 204"/>
          <p:cNvSpPr>
            <a:spLocks noChangeAspect="1"/>
          </p:cNvSpPr>
          <p:nvPr/>
        </p:nvSpPr>
        <p:spPr>
          <a:xfrm>
            <a:off x="713356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6" name="Elipsa 205"/>
          <p:cNvSpPr>
            <a:spLocks noChangeAspect="1"/>
          </p:cNvSpPr>
          <p:nvPr/>
        </p:nvSpPr>
        <p:spPr>
          <a:xfrm>
            <a:off x="7133560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07" name="Łącznik prostoliniowy 206"/>
          <p:cNvCxnSpPr/>
          <p:nvPr/>
        </p:nvCxnSpPr>
        <p:spPr>
          <a:xfrm>
            <a:off x="648320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Łącznik prostoliniowy 207"/>
          <p:cNvCxnSpPr/>
          <p:nvPr/>
        </p:nvCxnSpPr>
        <p:spPr>
          <a:xfrm>
            <a:off x="648548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Łącznik prostoliniowy 208"/>
          <p:cNvCxnSpPr/>
          <p:nvPr/>
        </p:nvCxnSpPr>
        <p:spPr>
          <a:xfrm flipV="1">
            <a:off x="6516962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Łącznik prostoliniowy 209"/>
          <p:cNvCxnSpPr/>
          <p:nvPr/>
        </p:nvCxnSpPr>
        <p:spPr>
          <a:xfrm flipV="1">
            <a:off x="6502740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Łącznik prostoliniowy 210"/>
          <p:cNvCxnSpPr>
            <a:endCxn id="203" idx="3"/>
          </p:cNvCxnSpPr>
          <p:nvPr/>
        </p:nvCxnSpPr>
        <p:spPr>
          <a:xfrm flipV="1">
            <a:off x="6485488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Łącznik prostoliniowy 211"/>
          <p:cNvCxnSpPr/>
          <p:nvPr/>
        </p:nvCxnSpPr>
        <p:spPr>
          <a:xfrm>
            <a:off x="6443502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Łącznik prostoliniowy 212"/>
          <p:cNvCxnSpPr/>
          <p:nvPr/>
        </p:nvCxnSpPr>
        <p:spPr>
          <a:xfrm>
            <a:off x="6434876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Łącznik prostoliniowy 213"/>
          <p:cNvCxnSpPr/>
          <p:nvPr/>
        </p:nvCxnSpPr>
        <p:spPr>
          <a:xfrm>
            <a:off x="648550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pole tekstowe 214"/>
          <p:cNvSpPr txBox="1"/>
          <p:nvPr/>
        </p:nvSpPr>
        <p:spPr>
          <a:xfrm>
            <a:off x="6771232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16" name="pole tekstowe 215"/>
          <p:cNvSpPr txBox="1"/>
          <p:nvPr/>
        </p:nvSpPr>
        <p:spPr>
          <a:xfrm>
            <a:off x="6666208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17" name="pole tekstowe 216"/>
          <p:cNvSpPr txBox="1"/>
          <p:nvPr/>
        </p:nvSpPr>
        <p:spPr>
          <a:xfrm>
            <a:off x="6890442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18" name="pole tekstowe 217"/>
          <p:cNvSpPr txBox="1"/>
          <p:nvPr/>
        </p:nvSpPr>
        <p:spPr>
          <a:xfrm>
            <a:off x="6656692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19" name="pole tekstowe 218"/>
          <p:cNvSpPr txBox="1"/>
          <p:nvPr/>
        </p:nvSpPr>
        <p:spPr>
          <a:xfrm>
            <a:off x="6522192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20" name="pole tekstowe 219"/>
          <p:cNvSpPr txBox="1"/>
          <p:nvPr/>
        </p:nvSpPr>
        <p:spPr>
          <a:xfrm>
            <a:off x="655520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21" name="pole tekstowe 220"/>
          <p:cNvSpPr txBox="1"/>
          <p:nvPr/>
        </p:nvSpPr>
        <p:spPr>
          <a:xfrm>
            <a:off x="691524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22" name="pole tekstowe 221"/>
          <p:cNvSpPr txBox="1"/>
          <p:nvPr/>
        </p:nvSpPr>
        <p:spPr>
          <a:xfrm>
            <a:off x="6627216" y="49817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43" name="pole tekstowe 242"/>
          <p:cNvSpPr txBox="1"/>
          <p:nvPr/>
        </p:nvSpPr>
        <p:spPr>
          <a:xfrm>
            <a:off x="336164" y="1772816"/>
            <a:ext cx="891591" cy="5316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stan </a:t>
            </a:r>
          </a:p>
          <a:p>
            <a:pPr algn="ctr"/>
            <a:r>
              <a:rPr lang="pl-PL" sz="1600" dirty="0"/>
              <a:t>aktualny</a:t>
            </a:r>
          </a:p>
        </p:txBody>
      </p:sp>
      <p:cxnSp>
        <p:nvCxnSpPr>
          <p:cNvPr id="30" name="Łącznik prostoliniowy 29"/>
          <p:cNvCxnSpPr/>
          <p:nvPr/>
        </p:nvCxnSpPr>
        <p:spPr>
          <a:xfrm>
            <a:off x="1389994" y="2044148"/>
            <a:ext cx="30168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pole tekstowe 243"/>
          <p:cNvSpPr txBox="1"/>
          <p:nvPr/>
        </p:nvSpPr>
        <p:spPr>
          <a:xfrm>
            <a:off x="1043608" y="4386590"/>
            <a:ext cx="798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wejście</a:t>
            </a:r>
          </a:p>
        </p:txBody>
      </p:sp>
      <p:sp>
        <p:nvSpPr>
          <p:cNvPr id="245" name="pole tekstowe 244"/>
          <p:cNvSpPr txBox="1"/>
          <p:nvPr/>
        </p:nvSpPr>
        <p:spPr>
          <a:xfrm>
            <a:off x="7527630" y="4386590"/>
            <a:ext cx="7918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wyjście</a:t>
            </a:r>
          </a:p>
        </p:txBody>
      </p:sp>
      <p:sp>
        <p:nvSpPr>
          <p:cNvPr id="246" name="pole tekstowe 245"/>
          <p:cNvSpPr txBox="1"/>
          <p:nvPr/>
        </p:nvSpPr>
        <p:spPr>
          <a:xfrm>
            <a:off x="6357925" y="3789040"/>
            <a:ext cx="15984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pierwszy bit pary</a:t>
            </a:r>
          </a:p>
        </p:txBody>
      </p:sp>
      <p:sp>
        <p:nvSpPr>
          <p:cNvPr id="247" name="pole tekstowe 246"/>
          <p:cNvSpPr txBox="1"/>
          <p:nvPr/>
        </p:nvSpPr>
        <p:spPr>
          <a:xfrm>
            <a:off x="6318166" y="4818638"/>
            <a:ext cx="13013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drugi bit pary</a:t>
            </a:r>
          </a:p>
        </p:txBody>
      </p:sp>
      <p:cxnSp>
        <p:nvCxnSpPr>
          <p:cNvPr id="225" name="Łącznik prostoliniowy 224"/>
          <p:cNvCxnSpPr/>
          <p:nvPr/>
        </p:nvCxnSpPr>
        <p:spPr>
          <a:xfrm>
            <a:off x="6516216" y="6318612"/>
            <a:ext cx="2088232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Łącznik prostoliniowy 225"/>
          <p:cNvCxnSpPr/>
          <p:nvPr/>
        </p:nvCxnSpPr>
        <p:spPr>
          <a:xfrm>
            <a:off x="6595051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Łącznik prostoliniowy 226"/>
          <p:cNvCxnSpPr/>
          <p:nvPr/>
        </p:nvCxnSpPr>
        <p:spPr>
          <a:xfrm>
            <a:off x="6876256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Łącznik prostoliniowy 227"/>
          <p:cNvCxnSpPr/>
          <p:nvPr/>
        </p:nvCxnSpPr>
        <p:spPr>
          <a:xfrm>
            <a:off x="7164288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Łącznik prostoliniowy 228"/>
          <p:cNvCxnSpPr/>
          <p:nvPr/>
        </p:nvCxnSpPr>
        <p:spPr>
          <a:xfrm>
            <a:off x="7452320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Łącznik prostoliniowy 229"/>
          <p:cNvCxnSpPr/>
          <p:nvPr/>
        </p:nvCxnSpPr>
        <p:spPr>
          <a:xfrm>
            <a:off x="7740352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Łącznik prostoliniowy 230"/>
          <p:cNvCxnSpPr/>
          <p:nvPr/>
        </p:nvCxnSpPr>
        <p:spPr>
          <a:xfrm>
            <a:off x="8028384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Łącznik prostoliniowy 231"/>
          <p:cNvCxnSpPr/>
          <p:nvPr/>
        </p:nvCxnSpPr>
        <p:spPr>
          <a:xfrm>
            <a:off x="8316416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pole tekstowe 232"/>
          <p:cNvSpPr txBox="1"/>
          <p:nvPr/>
        </p:nvSpPr>
        <p:spPr>
          <a:xfrm>
            <a:off x="6372200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00</a:t>
            </a:r>
          </a:p>
        </p:txBody>
      </p:sp>
      <p:sp>
        <p:nvSpPr>
          <p:cNvPr id="234" name="pole tekstowe 233"/>
          <p:cNvSpPr txBox="1"/>
          <p:nvPr/>
        </p:nvSpPr>
        <p:spPr>
          <a:xfrm>
            <a:off x="8364963" y="6318612"/>
            <a:ext cx="5275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czas</a:t>
            </a:r>
          </a:p>
        </p:txBody>
      </p:sp>
      <p:sp>
        <p:nvSpPr>
          <p:cNvPr id="202" name="pole tekstowe 201"/>
          <p:cNvSpPr txBox="1"/>
          <p:nvPr/>
        </p:nvSpPr>
        <p:spPr>
          <a:xfrm>
            <a:off x="6659928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10</a:t>
            </a:r>
          </a:p>
        </p:txBody>
      </p:sp>
      <p:sp>
        <p:nvSpPr>
          <p:cNvPr id="3" name="Elipsa 2"/>
          <p:cNvSpPr>
            <a:spLocks noChangeAspect="1"/>
          </p:cNvSpPr>
          <p:nvPr/>
        </p:nvSpPr>
        <p:spPr>
          <a:xfrm>
            <a:off x="3422160" y="1338480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5" name="pole tekstowe 234"/>
          <p:cNvSpPr txBox="1"/>
          <p:nvPr/>
        </p:nvSpPr>
        <p:spPr>
          <a:xfrm>
            <a:off x="5868144" y="39330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36" name="pole tekstowe 235"/>
          <p:cNvSpPr txBox="1"/>
          <p:nvPr/>
        </p:nvSpPr>
        <p:spPr>
          <a:xfrm>
            <a:off x="6934312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10</a:t>
            </a:r>
          </a:p>
        </p:txBody>
      </p:sp>
      <p:sp>
        <p:nvSpPr>
          <p:cNvPr id="127" name="Elipsa 126"/>
          <p:cNvSpPr>
            <a:spLocks noChangeAspect="1"/>
          </p:cNvSpPr>
          <p:nvPr/>
        </p:nvSpPr>
        <p:spPr>
          <a:xfrm>
            <a:off x="4860032" y="1986537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8" name="Elipsa 127"/>
          <p:cNvSpPr>
            <a:spLocks noChangeAspect="1"/>
          </p:cNvSpPr>
          <p:nvPr/>
        </p:nvSpPr>
        <p:spPr>
          <a:xfrm>
            <a:off x="486003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Elipsa 8"/>
          <p:cNvSpPr>
            <a:spLocks noChangeAspect="1"/>
          </p:cNvSpPr>
          <p:nvPr/>
        </p:nvSpPr>
        <p:spPr>
          <a:xfrm>
            <a:off x="4142240" y="2634624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4" name="pole tekstowe 223"/>
          <p:cNvSpPr txBox="1"/>
          <p:nvPr/>
        </p:nvSpPr>
        <p:spPr>
          <a:xfrm>
            <a:off x="7249640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37" name="Elipsa 236"/>
          <p:cNvSpPr>
            <a:spLocks noChangeAspect="1"/>
          </p:cNvSpPr>
          <p:nvPr/>
        </p:nvSpPr>
        <p:spPr>
          <a:xfrm>
            <a:off x="7862987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8" name="Elipsa 237"/>
          <p:cNvSpPr>
            <a:spLocks noChangeAspect="1"/>
          </p:cNvSpPr>
          <p:nvPr/>
        </p:nvSpPr>
        <p:spPr>
          <a:xfrm>
            <a:off x="7862972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9" name="Elipsa 238"/>
          <p:cNvSpPr>
            <a:spLocks noChangeAspect="1"/>
          </p:cNvSpPr>
          <p:nvPr/>
        </p:nvSpPr>
        <p:spPr>
          <a:xfrm>
            <a:off x="7862972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0" name="Elipsa 239"/>
          <p:cNvSpPr>
            <a:spLocks noChangeAspect="1"/>
          </p:cNvSpPr>
          <p:nvPr/>
        </p:nvSpPr>
        <p:spPr>
          <a:xfrm>
            <a:off x="7862972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41" name="Łącznik prostoliniowy 240"/>
          <p:cNvCxnSpPr/>
          <p:nvPr/>
        </p:nvCxnSpPr>
        <p:spPr>
          <a:xfrm>
            <a:off x="7212612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Łącznik prostoliniowy 241"/>
          <p:cNvCxnSpPr/>
          <p:nvPr/>
        </p:nvCxnSpPr>
        <p:spPr>
          <a:xfrm>
            <a:off x="7214900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Łącznik prostoliniowy 247"/>
          <p:cNvCxnSpPr/>
          <p:nvPr/>
        </p:nvCxnSpPr>
        <p:spPr>
          <a:xfrm flipV="1">
            <a:off x="7246374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Łącznik prostoliniowy 248"/>
          <p:cNvCxnSpPr/>
          <p:nvPr/>
        </p:nvCxnSpPr>
        <p:spPr>
          <a:xfrm flipV="1">
            <a:off x="7232152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Łącznik prostoliniowy 249"/>
          <p:cNvCxnSpPr>
            <a:endCxn id="237" idx="3"/>
          </p:cNvCxnSpPr>
          <p:nvPr/>
        </p:nvCxnSpPr>
        <p:spPr>
          <a:xfrm flipV="1">
            <a:off x="7214900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Łącznik prostoliniowy 250"/>
          <p:cNvCxnSpPr/>
          <p:nvPr/>
        </p:nvCxnSpPr>
        <p:spPr>
          <a:xfrm>
            <a:off x="7214915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pole tekstowe 251"/>
          <p:cNvSpPr txBox="1"/>
          <p:nvPr/>
        </p:nvSpPr>
        <p:spPr>
          <a:xfrm>
            <a:off x="7500644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53" name="pole tekstowe 252"/>
          <p:cNvSpPr txBox="1"/>
          <p:nvPr/>
        </p:nvSpPr>
        <p:spPr>
          <a:xfrm>
            <a:off x="7395620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54" name="pole tekstowe 253"/>
          <p:cNvSpPr txBox="1"/>
          <p:nvPr/>
        </p:nvSpPr>
        <p:spPr>
          <a:xfrm>
            <a:off x="7619854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55" name="pole tekstowe 254"/>
          <p:cNvSpPr txBox="1"/>
          <p:nvPr/>
        </p:nvSpPr>
        <p:spPr>
          <a:xfrm>
            <a:off x="7386104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56" name="pole tekstowe 255"/>
          <p:cNvSpPr txBox="1"/>
          <p:nvPr/>
        </p:nvSpPr>
        <p:spPr>
          <a:xfrm>
            <a:off x="7251604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57" name="pole tekstowe 256"/>
          <p:cNvSpPr txBox="1"/>
          <p:nvPr/>
        </p:nvSpPr>
        <p:spPr>
          <a:xfrm>
            <a:off x="728462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58" name="pole tekstowe 257"/>
          <p:cNvSpPr txBox="1"/>
          <p:nvPr/>
        </p:nvSpPr>
        <p:spPr>
          <a:xfrm>
            <a:off x="764466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59" name="pole tekstowe 258"/>
          <p:cNvSpPr txBox="1"/>
          <p:nvPr/>
        </p:nvSpPr>
        <p:spPr>
          <a:xfrm>
            <a:off x="7356628" y="49817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cxnSp>
        <p:nvCxnSpPr>
          <p:cNvPr id="260" name="Łącznik prostoliniowy 259"/>
          <p:cNvCxnSpPr/>
          <p:nvPr/>
        </p:nvCxnSpPr>
        <p:spPr>
          <a:xfrm>
            <a:off x="7172914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Łącznik prostoliniowy 260"/>
          <p:cNvCxnSpPr/>
          <p:nvPr/>
        </p:nvCxnSpPr>
        <p:spPr>
          <a:xfrm>
            <a:off x="7164288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Prostokąt zaokrąglony 261"/>
          <p:cNvSpPr/>
          <p:nvPr/>
        </p:nvSpPr>
        <p:spPr>
          <a:xfrm>
            <a:off x="4058428" y="6237312"/>
            <a:ext cx="1771018" cy="41985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>
                <a:solidFill>
                  <a:schemeClr val="accent1">
                    <a:lumMod val="50000"/>
                  </a:schemeClr>
                </a:solidFill>
              </a:rPr>
              <a:t>Krok 7</a:t>
            </a:r>
          </a:p>
        </p:txBody>
      </p:sp>
    </p:spTree>
    <p:extLst>
      <p:ext uri="{BB962C8B-B14F-4D97-AF65-F5344CB8AC3E}">
        <p14:creationId xmlns:p14="http://schemas.microsoft.com/office/powerpoint/2010/main" val="2009475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>
            <a:spLocks noChangeAspect="1"/>
          </p:cNvSpPr>
          <p:nvPr/>
        </p:nvSpPr>
        <p:spPr>
          <a:xfrm>
            <a:off x="342217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Elipsa 3"/>
          <p:cNvSpPr>
            <a:spLocks noChangeAspect="1"/>
          </p:cNvSpPr>
          <p:nvPr/>
        </p:nvSpPr>
        <p:spPr>
          <a:xfrm>
            <a:off x="342216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Elipsa 4"/>
          <p:cNvSpPr>
            <a:spLocks noChangeAspect="1"/>
          </p:cNvSpPr>
          <p:nvPr/>
        </p:nvSpPr>
        <p:spPr>
          <a:xfrm>
            <a:off x="3422160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Elipsa 5"/>
          <p:cNvSpPr>
            <a:spLocks noChangeAspect="1"/>
          </p:cNvSpPr>
          <p:nvPr/>
        </p:nvSpPr>
        <p:spPr>
          <a:xfrm>
            <a:off x="414225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Elipsa 6"/>
          <p:cNvSpPr>
            <a:spLocks noChangeAspect="1"/>
          </p:cNvSpPr>
          <p:nvPr/>
        </p:nvSpPr>
        <p:spPr>
          <a:xfrm>
            <a:off x="4142240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Elipsa 7"/>
          <p:cNvSpPr>
            <a:spLocks noChangeAspect="1"/>
          </p:cNvSpPr>
          <p:nvPr/>
        </p:nvSpPr>
        <p:spPr>
          <a:xfrm>
            <a:off x="414224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Elipsa 9"/>
          <p:cNvSpPr>
            <a:spLocks noChangeAspect="1"/>
          </p:cNvSpPr>
          <p:nvPr/>
        </p:nvSpPr>
        <p:spPr>
          <a:xfrm>
            <a:off x="2702095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Elipsa 10"/>
          <p:cNvSpPr>
            <a:spLocks noChangeAspect="1"/>
          </p:cNvSpPr>
          <p:nvPr/>
        </p:nvSpPr>
        <p:spPr>
          <a:xfrm>
            <a:off x="2702080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Elipsa 11"/>
          <p:cNvSpPr>
            <a:spLocks noChangeAspect="1"/>
          </p:cNvSpPr>
          <p:nvPr/>
        </p:nvSpPr>
        <p:spPr>
          <a:xfrm>
            <a:off x="2702080" y="1986537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Elipsa 17"/>
          <p:cNvSpPr>
            <a:spLocks noChangeAspect="1"/>
          </p:cNvSpPr>
          <p:nvPr/>
        </p:nvSpPr>
        <p:spPr>
          <a:xfrm>
            <a:off x="2702080" y="263691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2" name="Łącznik prostoliniowy 21"/>
          <p:cNvCxnSpPr/>
          <p:nvPr/>
        </p:nvCxnSpPr>
        <p:spPr>
          <a:xfrm>
            <a:off x="277180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oliniowy 22"/>
          <p:cNvCxnSpPr/>
          <p:nvPr/>
        </p:nvCxnSpPr>
        <p:spPr>
          <a:xfrm>
            <a:off x="349188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oliniowy 23"/>
          <p:cNvCxnSpPr/>
          <p:nvPr/>
        </p:nvCxnSpPr>
        <p:spPr>
          <a:xfrm>
            <a:off x="349416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oliniowy 24"/>
          <p:cNvCxnSpPr/>
          <p:nvPr/>
        </p:nvCxnSpPr>
        <p:spPr>
          <a:xfrm>
            <a:off x="277408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oliniowy 38"/>
          <p:cNvCxnSpPr>
            <a:stCxn id="11" idx="1"/>
            <a:endCxn id="4" idx="1"/>
          </p:cNvCxnSpPr>
          <p:nvPr/>
        </p:nvCxnSpPr>
        <p:spPr>
          <a:xfrm>
            <a:off x="2723506" y="1359891"/>
            <a:ext cx="720080" cy="6480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oliniowy 41"/>
          <p:cNvCxnSpPr>
            <a:stCxn id="12" idx="7"/>
            <a:endCxn id="2" idx="3"/>
          </p:cNvCxnSpPr>
          <p:nvPr/>
        </p:nvCxnSpPr>
        <p:spPr>
          <a:xfrm flipV="1">
            <a:off x="2826958" y="817589"/>
            <a:ext cx="616643" cy="11903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oliniowy 45"/>
          <p:cNvCxnSpPr/>
          <p:nvPr/>
        </p:nvCxnSpPr>
        <p:spPr>
          <a:xfrm flipV="1">
            <a:off x="2813880" y="1438654"/>
            <a:ext cx="646928" cy="57490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oliniowy 48"/>
          <p:cNvCxnSpPr/>
          <p:nvPr/>
        </p:nvCxnSpPr>
        <p:spPr>
          <a:xfrm flipV="1">
            <a:off x="2801110" y="2059734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oliniowy 49"/>
          <p:cNvCxnSpPr/>
          <p:nvPr/>
        </p:nvCxnSpPr>
        <p:spPr>
          <a:xfrm flipV="1">
            <a:off x="3525642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oliniowy 50"/>
          <p:cNvCxnSpPr/>
          <p:nvPr/>
        </p:nvCxnSpPr>
        <p:spPr>
          <a:xfrm flipV="1">
            <a:off x="3511420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oliniowy 51"/>
          <p:cNvCxnSpPr>
            <a:endCxn id="6" idx="3"/>
          </p:cNvCxnSpPr>
          <p:nvPr/>
        </p:nvCxnSpPr>
        <p:spPr>
          <a:xfrm flipV="1">
            <a:off x="3494168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Łącznik prostoliniowy 54"/>
          <p:cNvCxnSpPr/>
          <p:nvPr/>
        </p:nvCxnSpPr>
        <p:spPr>
          <a:xfrm>
            <a:off x="3452182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Łącznik prostoliniowy 56"/>
          <p:cNvCxnSpPr/>
          <p:nvPr/>
        </p:nvCxnSpPr>
        <p:spPr>
          <a:xfrm>
            <a:off x="3443556" y="1390236"/>
            <a:ext cx="793232" cy="136929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Łącznik prostoliniowy 57"/>
          <p:cNvCxnSpPr/>
          <p:nvPr/>
        </p:nvCxnSpPr>
        <p:spPr>
          <a:xfrm>
            <a:off x="2808592" y="1438654"/>
            <a:ext cx="669498" cy="12467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Łącznik prostoliniowy 58"/>
          <p:cNvCxnSpPr/>
          <p:nvPr/>
        </p:nvCxnSpPr>
        <p:spPr>
          <a:xfrm>
            <a:off x="277410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Łącznik prostoliniowy 59"/>
          <p:cNvCxnSpPr/>
          <p:nvPr/>
        </p:nvCxnSpPr>
        <p:spPr>
          <a:xfrm>
            <a:off x="349418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upa 103"/>
          <p:cNvGrpSpPr/>
          <p:nvPr/>
        </p:nvGrpSpPr>
        <p:grpSpPr>
          <a:xfrm>
            <a:off x="2058056" y="3140968"/>
            <a:ext cx="4175320" cy="2814485"/>
            <a:chOff x="2195736" y="3789040"/>
            <a:chExt cx="4175320" cy="2814485"/>
          </a:xfrm>
        </p:grpSpPr>
        <p:sp>
          <p:nvSpPr>
            <p:cNvPr id="61" name="Prostokąt 60"/>
            <p:cNvSpPr/>
            <p:nvPr/>
          </p:nvSpPr>
          <p:spPr>
            <a:xfrm>
              <a:off x="3329877" y="4941168"/>
              <a:ext cx="448891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2" name="Prostokąt 61"/>
            <p:cNvSpPr/>
            <p:nvPr/>
          </p:nvSpPr>
          <p:spPr>
            <a:xfrm>
              <a:off x="4554013" y="4941168"/>
              <a:ext cx="448891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grpSp>
          <p:nvGrpSpPr>
            <p:cNvPr id="67" name="Grupa 66"/>
            <p:cNvGrpSpPr/>
            <p:nvPr/>
          </p:nvGrpSpPr>
          <p:grpSpPr>
            <a:xfrm>
              <a:off x="3977415" y="5881840"/>
              <a:ext cx="283464" cy="283464"/>
              <a:chOff x="1115625" y="4581137"/>
              <a:chExt cx="283464" cy="283464"/>
            </a:xfrm>
          </p:grpSpPr>
          <p:sp>
            <p:nvSpPr>
              <p:cNvPr id="63" name="Elipsa 62"/>
              <p:cNvSpPr>
                <a:spLocks noChangeAspect="1"/>
              </p:cNvSpPr>
              <p:nvPr/>
            </p:nvSpPr>
            <p:spPr>
              <a:xfrm>
                <a:off x="1115625" y="4581137"/>
                <a:ext cx="283464" cy="28346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65" name="Łącznik prostoliniowy 64"/>
              <p:cNvCxnSpPr/>
              <p:nvPr/>
            </p:nvCxnSpPr>
            <p:spPr>
              <a:xfrm>
                <a:off x="1261418" y="4612672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Łącznik prostoliniowy 65"/>
              <p:cNvCxnSpPr/>
              <p:nvPr/>
            </p:nvCxnSpPr>
            <p:spPr>
              <a:xfrm rot="16200000">
                <a:off x="1252888" y="4604786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upa 67"/>
            <p:cNvGrpSpPr/>
            <p:nvPr/>
          </p:nvGrpSpPr>
          <p:grpSpPr>
            <a:xfrm>
              <a:off x="3972847" y="4221088"/>
              <a:ext cx="283464" cy="283464"/>
              <a:chOff x="1115625" y="4581137"/>
              <a:chExt cx="283464" cy="283464"/>
            </a:xfrm>
          </p:grpSpPr>
          <p:sp>
            <p:nvSpPr>
              <p:cNvPr id="69" name="Elipsa 68"/>
              <p:cNvSpPr>
                <a:spLocks noChangeAspect="1"/>
              </p:cNvSpPr>
              <p:nvPr/>
            </p:nvSpPr>
            <p:spPr>
              <a:xfrm>
                <a:off x="1115625" y="4581137"/>
                <a:ext cx="283464" cy="28346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70" name="Łącznik prostoliniowy 69"/>
              <p:cNvCxnSpPr/>
              <p:nvPr/>
            </p:nvCxnSpPr>
            <p:spPr>
              <a:xfrm>
                <a:off x="1261418" y="4612672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Łącznik prostoliniowy 70"/>
              <p:cNvCxnSpPr/>
              <p:nvPr/>
            </p:nvCxnSpPr>
            <p:spPr>
              <a:xfrm rot="16200000">
                <a:off x="1252888" y="4604786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Łącznik prostoliniowy 72"/>
            <p:cNvCxnSpPr>
              <a:stCxn id="61" idx="3"/>
              <a:endCxn id="62" idx="1"/>
            </p:cNvCxnSpPr>
            <p:nvPr/>
          </p:nvCxnSpPr>
          <p:spPr>
            <a:xfrm>
              <a:off x="3778768" y="5193196"/>
              <a:ext cx="775245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Łącznik prostoliniowy 73"/>
            <p:cNvCxnSpPr/>
            <p:nvPr/>
          </p:nvCxnSpPr>
          <p:spPr>
            <a:xfrm>
              <a:off x="4116863" y="5193196"/>
              <a:ext cx="0" cy="684075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Łącznik prostoliniowy 78"/>
            <p:cNvCxnSpPr>
              <a:endCxn id="61" idx="1"/>
            </p:cNvCxnSpPr>
            <p:nvPr/>
          </p:nvCxnSpPr>
          <p:spPr>
            <a:xfrm>
              <a:off x="2195736" y="5193196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Łącznik prostoliniowy 79"/>
            <p:cNvCxnSpPr/>
            <p:nvPr/>
          </p:nvCxnSpPr>
          <p:spPr>
            <a:xfrm>
              <a:off x="2842664" y="6021288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Łącznik prostoliniowy 80"/>
            <p:cNvCxnSpPr/>
            <p:nvPr/>
          </p:nvCxnSpPr>
          <p:spPr>
            <a:xfrm>
              <a:off x="2842664" y="4365104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Łącznik prostoliniowy 82"/>
            <p:cNvCxnSpPr/>
            <p:nvPr/>
          </p:nvCxnSpPr>
          <p:spPr>
            <a:xfrm>
              <a:off x="2842664" y="4370607"/>
              <a:ext cx="0" cy="16506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Łącznik prostoliniowy 84"/>
            <p:cNvCxnSpPr/>
            <p:nvPr/>
          </p:nvCxnSpPr>
          <p:spPr>
            <a:xfrm>
              <a:off x="4254706" y="6021288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Łącznik prostoliniowy 85"/>
            <p:cNvCxnSpPr/>
            <p:nvPr/>
          </p:nvCxnSpPr>
          <p:spPr>
            <a:xfrm>
              <a:off x="4247391" y="4365104"/>
              <a:ext cx="1134141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Łącznik prostoliniowy 86"/>
            <p:cNvCxnSpPr/>
            <p:nvPr/>
          </p:nvCxnSpPr>
          <p:spPr>
            <a:xfrm>
              <a:off x="5377574" y="4365104"/>
              <a:ext cx="0" cy="16506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Łącznik prostoliniowy 87"/>
            <p:cNvCxnSpPr/>
            <p:nvPr/>
          </p:nvCxnSpPr>
          <p:spPr>
            <a:xfrm>
              <a:off x="5008474" y="5199940"/>
              <a:ext cx="3691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Łącznik prostoliniowy 89"/>
            <p:cNvCxnSpPr/>
            <p:nvPr/>
          </p:nvCxnSpPr>
          <p:spPr>
            <a:xfrm>
              <a:off x="4124178" y="3789040"/>
              <a:ext cx="0" cy="4320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oliniowy 92"/>
            <p:cNvCxnSpPr/>
            <p:nvPr/>
          </p:nvCxnSpPr>
          <p:spPr>
            <a:xfrm>
              <a:off x="4124178" y="6165304"/>
              <a:ext cx="0" cy="4320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Łącznik prostoliniowy 93"/>
            <p:cNvCxnSpPr/>
            <p:nvPr/>
          </p:nvCxnSpPr>
          <p:spPr>
            <a:xfrm>
              <a:off x="4120220" y="3789040"/>
              <a:ext cx="18542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Łącznik prostoliniowy 95"/>
            <p:cNvCxnSpPr/>
            <p:nvPr/>
          </p:nvCxnSpPr>
          <p:spPr>
            <a:xfrm>
              <a:off x="4138808" y="6597352"/>
              <a:ext cx="18542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Łącznik prostoliniowy 96"/>
            <p:cNvCxnSpPr/>
            <p:nvPr/>
          </p:nvCxnSpPr>
          <p:spPr>
            <a:xfrm>
              <a:off x="5975583" y="3795785"/>
              <a:ext cx="0" cy="1145383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Łącznik prostoliniowy 98"/>
            <p:cNvCxnSpPr/>
            <p:nvPr/>
          </p:nvCxnSpPr>
          <p:spPr>
            <a:xfrm>
              <a:off x="5967126" y="5458142"/>
              <a:ext cx="0" cy="1145383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Łącznik prostoliniowy 100"/>
            <p:cNvCxnSpPr/>
            <p:nvPr/>
          </p:nvCxnSpPr>
          <p:spPr>
            <a:xfrm>
              <a:off x="5971625" y="4941168"/>
              <a:ext cx="39943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Łącznik prostoliniowy 102"/>
            <p:cNvCxnSpPr/>
            <p:nvPr/>
          </p:nvCxnSpPr>
          <p:spPr>
            <a:xfrm>
              <a:off x="5971625" y="5445224"/>
              <a:ext cx="39943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pole tekstowe 104"/>
          <p:cNvSpPr txBox="1"/>
          <p:nvPr/>
        </p:nvSpPr>
        <p:spPr>
          <a:xfrm>
            <a:off x="4423687" y="4267564"/>
            <a:ext cx="468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Rp2</a:t>
            </a:r>
          </a:p>
        </p:txBody>
      </p:sp>
      <p:sp>
        <p:nvSpPr>
          <p:cNvPr id="106" name="pole tekstowe 105"/>
          <p:cNvSpPr txBox="1"/>
          <p:nvPr/>
        </p:nvSpPr>
        <p:spPr>
          <a:xfrm>
            <a:off x="3178285" y="4273351"/>
            <a:ext cx="468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Rp1</a:t>
            </a:r>
          </a:p>
        </p:txBody>
      </p:sp>
      <p:sp>
        <p:nvSpPr>
          <p:cNvPr id="107" name="pole tekstowe 106"/>
          <p:cNvSpPr txBox="1"/>
          <p:nvPr/>
        </p:nvSpPr>
        <p:spPr>
          <a:xfrm>
            <a:off x="1681047" y="54868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0    0</a:t>
            </a:r>
          </a:p>
        </p:txBody>
      </p:sp>
      <p:sp>
        <p:nvSpPr>
          <p:cNvPr id="108" name="pole tekstowe 107"/>
          <p:cNvSpPr txBox="1"/>
          <p:nvPr/>
        </p:nvSpPr>
        <p:spPr>
          <a:xfrm>
            <a:off x="1681047" y="118746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1    0</a:t>
            </a:r>
          </a:p>
        </p:txBody>
      </p:sp>
      <p:sp>
        <p:nvSpPr>
          <p:cNvPr id="109" name="pole tekstowe 108"/>
          <p:cNvSpPr txBox="1"/>
          <p:nvPr/>
        </p:nvSpPr>
        <p:spPr>
          <a:xfrm>
            <a:off x="1681047" y="184482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0    1</a:t>
            </a:r>
          </a:p>
        </p:txBody>
      </p:sp>
      <p:sp>
        <p:nvSpPr>
          <p:cNvPr id="110" name="pole tekstowe 109"/>
          <p:cNvSpPr txBox="1"/>
          <p:nvPr/>
        </p:nvSpPr>
        <p:spPr>
          <a:xfrm>
            <a:off x="1681047" y="248360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1    1</a:t>
            </a:r>
          </a:p>
        </p:txBody>
      </p:sp>
      <p:sp>
        <p:nvSpPr>
          <p:cNvPr id="111" name="pole tekstowe 110"/>
          <p:cNvSpPr txBox="1"/>
          <p:nvPr/>
        </p:nvSpPr>
        <p:spPr>
          <a:xfrm>
            <a:off x="1547664" y="260648"/>
            <a:ext cx="912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Rp1    Rp2</a:t>
            </a:r>
          </a:p>
        </p:txBody>
      </p:sp>
      <p:sp>
        <p:nvSpPr>
          <p:cNvPr id="78" name="pole tekstowe 77"/>
          <p:cNvSpPr txBox="1"/>
          <p:nvPr/>
        </p:nvSpPr>
        <p:spPr>
          <a:xfrm>
            <a:off x="295480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2" name="pole tekstowe 81"/>
          <p:cNvSpPr txBox="1"/>
          <p:nvPr/>
        </p:nvSpPr>
        <p:spPr>
          <a:xfrm>
            <a:off x="367488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4" name="pole tekstowe 83"/>
          <p:cNvSpPr txBox="1"/>
          <p:nvPr/>
        </p:nvSpPr>
        <p:spPr>
          <a:xfrm>
            <a:off x="3779912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89" name="pole tekstowe 88"/>
          <p:cNvSpPr txBox="1"/>
          <p:nvPr/>
        </p:nvSpPr>
        <p:spPr>
          <a:xfrm>
            <a:off x="3081098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95" name="pole tekstowe 94"/>
          <p:cNvSpPr txBox="1"/>
          <p:nvPr/>
        </p:nvSpPr>
        <p:spPr>
          <a:xfrm>
            <a:off x="2987824" y="76470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98" name="pole tekstowe 97"/>
          <p:cNvSpPr txBox="1"/>
          <p:nvPr/>
        </p:nvSpPr>
        <p:spPr>
          <a:xfrm>
            <a:off x="3674888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02" name="pole tekstowe 101"/>
          <p:cNvSpPr txBox="1"/>
          <p:nvPr/>
        </p:nvSpPr>
        <p:spPr>
          <a:xfrm>
            <a:off x="3179042" y="157585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2" name="pole tekstowe 111"/>
          <p:cNvSpPr txBox="1"/>
          <p:nvPr/>
        </p:nvSpPr>
        <p:spPr>
          <a:xfrm>
            <a:off x="3899122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3" name="pole tekstowe 112"/>
          <p:cNvSpPr txBox="1"/>
          <p:nvPr/>
        </p:nvSpPr>
        <p:spPr>
          <a:xfrm>
            <a:off x="2945292" y="244501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4" name="pole tekstowe 113"/>
          <p:cNvSpPr txBox="1"/>
          <p:nvPr/>
        </p:nvSpPr>
        <p:spPr>
          <a:xfrm>
            <a:off x="3665372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15" name="pole tekstowe 114"/>
          <p:cNvSpPr txBox="1"/>
          <p:nvPr/>
        </p:nvSpPr>
        <p:spPr>
          <a:xfrm>
            <a:off x="2843808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16" name="pole tekstowe 115"/>
          <p:cNvSpPr txBox="1"/>
          <p:nvPr/>
        </p:nvSpPr>
        <p:spPr>
          <a:xfrm>
            <a:off x="3530872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18" name="pole tekstowe 117"/>
          <p:cNvSpPr txBox="1"/>
          <p:nvPr/>
        </p:nvSpPr>
        <p:spPr>
          <a:xfrm>
            <a:off x="283205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19" name="pole tekstowe 118"/>
          <p:cNvSpPr txBox="1"/>
          <p:nvPr/>
        </p:nvSpPr>
        <p:spPr>
          <a:xfrm>
            <a:off x="324284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20" name="pole tekstowe 119"/>
          <p:cNvSpPr txBox="1"/>
          <p:nvPr/>
        </p:nvSpPr>
        <p:spPr>
          <a:xfrm>
            <a:off x="356388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21" name="pole tekstowe 120"/>
          <p:cNvSpPr txBox="1"/>
          <p:nvPr/>
        </p:nvSpPr>
        <p:spPr>
          <a:xfrm>
            <a:off x="392392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cxnSp>
        <p:nvCxnSpPr>
          <p:cNvPr id="17" name="Łącznik prostoliniowy 16"/>
          <p:cNvCxnSpPr/>
          <p:nvPr/>
        </p:nvCxnSpPr>
        <p:spPr>
          <a:xfrm>
            <a:off x="6519537" y="4531739"/>
            <a:ext cx="86409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oliniowy 25"/>
          <p:cNvCxnSpPr/>
          <p:nvPr/>
        </p:nvCxnSpPr>
        <p:spPr>
          <a:xfrm flipV="1">
            <a:off x="6234520" y="4550064"/>
            <a:ext cx="288032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Dowolny kształt 28"/>
          <p:cNvSpPr/>
          <p:nvPr/>
        </p:nvSpPr>
        <p:spPr>
          <a:xfrm>
            <a:off x="6306528" y="4334712"/>
            <a:ext cx="106325" cy="390432"/>
          </a:xfrm>
          <a:custGeom>
            <a:avLst/>
            <a:gdLst>
              <a:gd name="connsiteX0" fmla="*/ 350887 w 350887"/>
              <a:gd name="connsiteY0" fmla="*/ 0 h 1435395"/>
              <a:gd name="connsiteX1" fmla="*/ 13 w 350887"/>
              <a:gd name="connsiteY1" fmla="*/ 723014 h 1435395"/>
              <a:gd name="connsiteX2" fmla="*/ 340255 w 350887"/>
              <a:gd name="connsiteY2" fmla="*/ 1435395 h 1435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0887" h="1435395">
                <a:moveTo>
                  <a:pt x="350887" y="0"/>
                </a:moveTo>
                <a:cubicBezTo>
                  <a:pt x="176336" y="241891"/>
                  <a:pt x="1785" y="483782"/>
                  <a:pt x="13" y="723014"/>
                </a:cubicBezTo>
                <a:cubicBezTo>
                  <a:pt x="-1759" y="962246"/>
                  <a:pt x="169248" y="1198820"/>
                  <a:pt x="340255" y="1435395"/>
                </a:cubicBezTo>
              </a:path>
            </a:pathLst>
          </a:custGeom>
          <a:noFill/>
          <a:ln w="952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" name="pole tekstowe 121"/>
          <p:cNvSpPr txBox="1"/>
          <p:nvPr/>
        </p:nvSpPr>
        <p:spPr>
          <a:xfrm>
            <a:off x="3268538" y="448919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23" name="pole tekstowe 122"/>
          <p:cNvSpPr txBox="1"/>
          <p:nvPr/>
        </p:nvSpPr>
        <p:spPr>
          <a:xfrm>
            <a:off x="4492674" y="44916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24" name="pole tekstowe 123"/>
          <p:cNvSpPr txBox="1"/>
          <p:nvPr/>
        </p:nvSpPr>
        <p:spPr>
          <a:xfrm>
            <a:off x="2188418" y="41490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25" name="Elipsa 124"/>
          <p:cNvSpPr>
            <a:spLocks noChangeAspect="1"/>
          </p:cNvSpPr>
          <p:nvPr/>
        </p:nvSpPr>
        <p:spPr>
          <a:xfrm>
            <a:off x="486004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6" name="Elipsa 125"/>
          <p:cNvSpPr>
            <a:spLocks noChangeAspect="1"/>
          </p:cNvSpPr>
          <p:nvPr/>
        </p:nvSpPr>
        <p:spPr>
          <a:xfrm>
            <a:off x="486003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9" name="Elipsa 128"/>
          <p:cNvSpPr>
            <a:spLocks noChangeAspect="1"/>
          </p:cNvSpPr>
          <p:nvPr/>
        </p:nvSpPr>
        <p:spPr>
          <a:xfrm>
            <a:off x="558012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0" name="Elipsa 129"/>
          <p:cNvSpPr>
            <a:spLocks noChangeAspect="1"/>
          </p:cNvSpPr>
          <p:nvPr/>
        </p:nvSpPr>
        <p:spPr>
          <a:xfrm>
            <a:off x="558011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1" name="Elipsa 130"/>
          <p:cNvSpPr>
            <a:spLocks noChangeAspect="1"/>
          </p:cNvSpPr>
          <p:nvPr/>
        </p:nvSpPr>
        <p:spPr>
          <a:xfrm>
            <a:off x="5580112" y="1986537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2" name="Elipsa 131"/>
          <p:cNvSpPr>
            <a:spLocks noChangeAspect="1"/>
          </p:cNvSpPr>
          <p:nvPr/>
        </p:nvSpPr>
        <p:spPr>
          <a:xfrm>
            <a:off x="558011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33" name="Łącznik prostoliniowy 132"/>
          <p:cNvCxnSpPr/>
          <p:nvPr/>
        </p:nvCxnSpPr>
        <p:spPr>
          <a:xfrm>
            <a:off x="4929752" y="764689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Łącznik prostoliniowy 133"/>
          <p:cNvCxnSpPr/>
          <p:nvPr/>
        </p:nvCxnSpPr>
        <p:spPr>
          <a:xfrm>
            <a:off x="4932040" y="2708905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Łącznik prostoliniowy 134"/>
          <p:cNvCxnSpPr/>
          <p:nvPr/>
        </p:nvCxnSpPr>
        <p:spPr>
          <a:xfrm flipV="1">
            <a:off x="4963514" y="142327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Łącznik prostoliniowy 135"/>
          <p:cNvCxnSpPr/>
          <p:nvPr/>
        </p:nvCxnSpPr>
        <p:spPr>
          <a:xfrm flipV="1">
            <a:off x="4949292" y="206083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Łącznik prostoliniowy 136"/>
          <p:cNvCxnSpPr>
            <a:endCxn id="129" idx="3"/>
          </p:cNvCxnSpPr>
          <p:nvPr/>
        </p:nvCxnSpPr>
        <p:spPr>
          <a:xfrm flipV="1">
            <a:off x="4932040" y="817574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Łącznik prostoliniowy 137"/>
          <p:cNvCxnSpPr/>
          <p:nvPr/>
        </p:nvCxnSpPr>
        <p:spPr>
          <a:xfrm>
            <a:off x="4890054" y="1398847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Łącznik prostoliniowy 138"/>
          <p:cNvCxnSpPr/>
          <p:nvPr/>
        </p:nvCxnSpPr>
        <p:spPr>
          <a:xfrm>
            <a:off x="4881428" y="1390221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Łącznik prostoliniowy 139"/>
          <p:cNvCxnSpPr/>
          <p:nvPr/>
        </p:nvCxnSpPr>
        <p:spPr>
          <a:xfrm>
            <a:off x="4932055" y="764689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pole tekstowe 140"/>
          <p:cNvSpPr txBox="1"/>
          <p:nvPr/>
        </p:nvSpPr>
        <p:spPr>
          <a:xfrm>
            <a:off x="5217784" y="12687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42" name="pole tekstowe 141"/>
          <p:cNvSpPr txBox="1"/>
          <p:nvPr/>
        </p:nvSpPr>
        <p:spPr>
          <a:xfrm>
            <a:off x="5112760" y="71416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43" name="pole tekstowe 142"/>
          <p:cNvSpPr txBox="1"/>
          <p:nvPr/>
        </p:nvSpPr>
        <p:spPr>
          <a:xfrm>
            <a:off x="5336994" y="15838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44" name="pole tekstowe 143"/>
          <p:cNvSpPr txBox="1"/>
          <p:nvPr/>
        </p:nvSpPr>
        <p:spPr>
          <a:xfrm>
            <a:off x="5103244" y="244213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45" name="pole tekstowe 144"/>
          <p:cNvSpPr txBox="1"/>
          <p:nvPr/>
        </p:nvSpPr>
        <p:spPr>
          <a:xfrm>
            <a:off x="4968744" y="114621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46" name="pole tekstowe 145"/>
          <p:cNvSpPr txBox="1"/>
          <p:nvPr/>
        </p:nvSpPr>
        <p:spPr>
          <a:xfrm>
            <a:off x="500176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47" name="pole tekstowe 146"/>
          <p:cNvSpPr txBox="1"/>
          <p:nvPr/>
        </p:nvSpPr>
        <p:spPr>
          <a:xfrm>
            <a:off x="536180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cxnSp>
        <p:nvCxnSpPr>
          <p:cNvPr id="156" name="Łącznik prostoliniowy 155"/>
          <p:cNvCxnSpPr/>
          <p:nvPr/>
        </p:nvCxnSpPr>
        <p:spPr>
          <a:xfrm>
            <a:off x="4188276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Łącznik prostoliniowy 156"/>
          <p:cNvCxnSpPr/>
          <p:nvPr/>
        </p:nvCxnSpPr>
        <p:spPr>
          <a:xfrm>
            <a:off x="4190564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Łącznik prostoliniowy 157"/>
          <p:cNvCxnSpPr/>
          <p:nvPr/>
        </p:nvCxnSpPr>
        <p:spPr>
          <a:xfrm flipV="1">
            <a:off x="4222038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Łącznik prostoliniowy 158"/>
          <p:cNvCxnSpPr/>
          <p:nvPr/>
        </p:nvCxnSpPr>
        <p:spPr>
          <a:xfrm flipV="1">
            <a:off x="4207816" y="2060848"/>
            <a:ext cx="668354" cy="62893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Łącznik prostoliniowy 159"/>
          <p:cNvCxnSpPr/>
          <p:nvPr/>
        </p:nvCxnSpPr>
        <p:spPr>
          <a:xfrm flipV="1">
            <a:off x="4190564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Łącznik prostoliniowy 160"/>
          <p:cNvCxnSpPr/>
          <p:nvPr/>
        </p:nvCxnSpPr>
        <p:spPr>
          <a:xfrm>
            <a:off x="4148578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Łącznik prostoliniowy 161"/>
          <p:cNvCxnSpPr/>
          <p:nvPr/>
        </p:nvCxnSpPr>
        <p:spPr>
          <a:xfrm>
            <a:off x="4139952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Łącznik prostoliniowy 162"/>
          <p:cNvCxnSpPr/>
          <p:nvPr/>
        </p:nvCxnSpPr>
        <p:spPr>
          <a:xfrm>
            <a:off x="4190579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pole tekstowe 163"/>
          <p:cNvSpPr txBox="1"/>
          <p:nvPr/>
        </p:nvSpPr>
        <p:spPr>
          <a:xfrm>
            <a:off x="4476308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65" name="pole tekstowe 164"/>
          <p:cNvSpPr txBox="1"/>
          <p:nvPr/>
        </p:nvSpPr>
        <p:spPr>
          <a:xfrm>
            <a:off x="4371284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66" name="pole tekstowe 165"/>
          <p:cNvSpPr txBox="1"/>
          <p:nvPr/>
        </p:nvSpPr>
        <p:spPr>
          <a:xfrm>
            <a:off x="4595518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67" name="pole tekstowe 166"/>
          <p:cNvSpPr txBox="1"/>
          <p:nvPr/>
        </p:nvSpPr>
        <p:spPr>
          <a:xfrm>
            <a:off x="4361768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68" name="pole tekstowe 167"/>
          <p:cNvSpPr txBox="1"/>
          <p:nvPr/>
        </p:nvSpPr>
        <p:spPr>
          <a:xfrm>
            <a:off x="4227268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69" name="pole tekstowe 168"/>
          <p:cNvSpPr txBox="1"/>
          <p:nvPr/>
        </p:nvSpPr>
        <p:spPr>
          <a:xfrm>
            <a:off x="4260284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70" name="pole tekstowe 169"/>
          <p:cNvSpPr txBox="1"/>
          <p:nvPr/>
        </p:nvSpPr>
        <p:spPr>
          <a:xfrm>
            <a:off x="4620324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71" name="Elipsa 170"/>
          <p:cNvSpPr>
            <a:spLocks noChangeAspect="1"/>
          </p:cNvSpPr>
          <p:nvPr/>
        </p:nvSpPr>
        <p:spPr>
          <a:xfrm>
            <a:off x="6341487" y="692696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2" name="Elipsa 171"/>
          <p:cNvSpPr>
            <a:spLocks noChangeAspect="1"/>
          </p:cNvSpPr>
          <p:nvPr/>
        </p:nvSpPr>
        <p:spPr>
          <a:xfrm>
            <a:off x="6341472" y="1338465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3" name="Elipsa 172"/>
          <p:cNvSpPr>
            <a:spLocks noChangeAspect="1"/>
          </p:cNvSpPr>
          <p:nvPr/>
        </p:nvSpPr>
        <p:spPr>
          <a:xfrm>
            <a:off x="6341472" y="1986537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4" name="Elipsa 173"/>
          <p:cNvSpPr>
            <a:spLocks noChangeAspect="1"/>
          </p:cNvSpPr>
          <p:nvPr/>
        </p:nvSpPr>
        <p:spPr>
          <a:xfrm>
            <a:off x="634147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75" name="Łącznik prostoliniowy 174"/>
          <p:cNvCxnSpPr/>
          <p:nvPr/>
        </p:nvCxnSpPr>
        <p:spPr>
          <a:xfrm>
            <a:off x="5691112" y="764689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Łącznik prostoliniowy 175"/>
          <p:cNvCxnSpPr/>
          <p:nvPr/>
        </p:nvCxnSpPr>
        <p:spPr>
          <a:xfrm>
            <a:off x="5693400" y="2708905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Łącznik prostoliniowy 176"/>
          <p:cNvCxnSpPr/>
          <p:nvPr/>
        </p:nvCxnSpPr>
        <p:spPr>
          <a:xfrm flipV="1">
            <a:off x="5724874" y="142327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Łącznik prostoliniowy 177"/>
          <p:cNvCxnSpPr/>
          <p:nvPr/>
        </p:nvCxnSpPr>
        <p:spPr>
          <a:xfrm flipV="1">
            <a:off x="5710652" y="2060833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Łącznik prostoliniowy 178"/>
          <p:cNvCxnSpPr>
            <a:endCxn id="171" idx="3"/>
          </p:cNvCxnSpPr>
          <p:nvPr/>
        </p:nvCxnSpPr>
        <p:spPr>
          <a:xfrm flipV="1">
            <a:off x="5693400" y="817574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Łącznik prostoliniowy 179"/>
          <p:cNvCxnSpPr/>
          <p:nvPr/>
        </p:nvCxnSpPr>
        <p:spPr>
          <a:xfrm>
            <a:off x="5651414" y="1398847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Łącznik prostoliniowy 180"/>
          <p:cNvCxnSpPr/>
          <p:nvPr/>
        </p:nvCxnSpPr>
        <p:spPr>
          <a:xfrm>
            <a:off x="5642788" y="1390221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Łącznik prostoliniowy 181"/>
          <p:cNvCxnSpPr/>
          <p:nvPr/>
        </p:nvCxnSpPr>
        <p:spPr>
          <a:xfrm>
            <a:off x="5693415" y="764689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pole tekstowe 182"/>
          <p:cNvSpPr txBox="1"/>
          <p:nvPr/>
        </p:nvSpPr>
        <p:spPr>
          <a:xfrm>
            <a:off x="5979144" y="12687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84" name="pole tekstowe 183"/>
          <p:cNvSpPr txBox="1"/>
          <p:nvPr/>
        </p:nvSpPr>
        <p:spPr>
          <a:xfrm>
            <a:off x="5874120" y="71416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85" name="pole tekstowe 184"/>
          <p:cNvSpPr txBox="1"/>
          <p:nvPr/>
        </p:nvSpPr>
        <p:spPr>
          <a:xfrm>
            <a:off x="6098354" y="15838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86" name="pole tekstowe 185"/>
          <p:cNvSpPr txBox="1"/>
          <p:nvPr/>
        </p:nvSpPr>
        <p:spPr>
          <a:xfrm>
            <a:off x="5864604" y="244213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187" name="pole tekstowe 186"/>
          <p:cNvSpPr txBox="1"/>
          <p:nvPr/>
        </p:nvSpPr>
        <p:spPr>
          <a:xfrm>
            <a:off x="5730104" y="114621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188" name="pole tekstowe 187"/>
          <p:cNvSpPr txBox="1"/>
          <p:nvPr/>
        </p:nvSpPr>
        <p:spPr>
          <a:xfrm>
            <a:off x="576312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89" name="pole tekstowe 188"/>
          <p:cNvSpPr txBox="1"/>
          <p:nvPr/>
        </p:nvSpPr>
        <p:spPr>
          <a:xfrm>
            <a:off x="6123160" y="213284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190" name="pole tekstowe 189"/>
          <p:cNvSpPr txBox="1"/>
          <p:nvPr/>
        </p:nvSpPr>
        <p:spPr>
          <a:xfrm>
            <a:off x="439496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91" name="pole tekstowe 190"/>
          <p:cNvSpPr txBox="1"/>
          <p:nvPr/>
        </p:nvSpPr>
        <p:spPr>
          <a:xfrm>
            <a:off x="511504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192" name="pole tekstowe 191"/>
          <p:cNvSpPr txBox="1"/>
          <p:nvPr/>
        </p:nvSpPr>
        <p:spPr>
          <a:xfrm>
            <a:off x="5835128" y="49815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cxnSp>
        <p:nvCxnSpPr>
          <p:cNvPr id="14" name="Łącznik prostoliniowy 13"/>
          <p:cNvCxnSpPr/>
          <p:nvPr/>
        </p:nvCxnSpPr>
        <p:spPr>
          <a:xfrm>
            <a:off x="899592" y="6309320"/>
            <a:ext cx="2088232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oliniowy 15"/>
          <p:cNvCxnSpPr/>
          <p:nvPr/>
        </p:nvCxnSpPr>
        <p:spPr>
          <a:xfrm>
            <a:off x="978427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Łącznik prostoliniowy 151"/>
          <p:cNvCxnSpPr/>
          <p:nvPr/>
        </p:nvCxnSpPr>
        <p:spPr>
          <a:xfrm>
            <a:off x="1259632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Łącznik prostoliniowy 152"/>
          <p:cNvCxnSpPr/>
          <p:nvPr/>
        </p:nvCxnSpPr>
        <p:spPr>
          <a:xfrm>
            <a:off x="1547664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Łącznik prostoliniowy 153"/>
          <p:cNvCxnSpPr/>
          <p:nvPr/>
        </p:nvCxnSpPr>
        <p:spPr>
          <a:xfrm>
            <a:off x="1835696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Łącznik prostoliniowy 154"/>
          <p:cNvCxnSpPr/>
          <p:nvPr/>
        </p:nvCxnSpPr>
        <p:spPr>
          <a:xfrm>
            <a:off x="2123728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Łącznik prostoliniowy 192"/>
          <p:cNvCxnSpPr/>
          <p:nvPr/>
        </p:nvCxnSpPr>
        <p:spPr>
          <a:xfrm>
            <a:off x="2411760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Łącznik prostoliniowy 193"/>
          <p:cNvCxnSpPr/>
          <p:nvPr/>
        </p:nvCxnSpPr>
        <p:spPr>
          <a:xfrm>
            <a:off x="2699792" y="6309320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pole tekstowe 194"/>
          <p:cNvSpPr txBox="1"/>
          <p:nvPr/>
        </p:nvSpPr>
        <p:spPr>
          <a:xfrm>
            <a:off x="827584" y="59399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6" name="pole tekstowe 195"/>
          <p:cNvSpPr txBox="1"/>
          <p:nvPr/>
        </p:nvSpPr>
        <p:spPr>
          <a:xfrm>
            <a:off x="1101962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7" name="pole tekstowe 196"/>
          <p:cNvSpPr txBox="1"/>
          <p:nvPr/>
        </p:nvSpPr>
        <p:spPr>
          <a:xfrm>
            <a:off x="1389994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198" name="pole tekstowe 197"/>
          <p:cNvSpPr txBox="1"/>
          <p:nvPr/>
        </p:nvSpPr>
        <p:spPr>
          <a:xfrm>
            <a:off x="1678026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199" name="pole tekstowe 198"/>
          <p:cNvSpPr txBox="1"/>
          <p:nvPr/>
        </p:nvSpPr>
        <p:spPr>
          <a:xfrm>
            <a:off x="1966058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00" name="pole tekstowe 199"/>
          <p:cNvSpPr txBox="1"/>
          <p:nvPr/>
        </p:nvSpPr>
        <p:spPr>
          <a:xfrm>
            <a:off x="2254090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01" name="pole tekstowe 200"/>
          <p:cNvSpPr txBox="1"/>
          <p:nvPr/>
        </p:nvSpPr>
        <p:spPr>
          <a:xfrm>
            <a:off x="2542122" y="5949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27" name="pole tekstowe 26"/>
          <p:cNvSpPr txBox="1"/>
          <p:nvPr/>
        </p:nvSpPr>
        <p:spPr>
          <a:xfrm>
            <a:off x="2748339" y="6309320"/>
            <a:ext cx="5275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czas</a:t>
            </a:r>
          </a:p>
        </p:txBody>
      </p:sp>
      <p:sp>
        <p:nvSpPr>
          <p:cNvPr id="203" name="Elipsa 202"/>
          <p:cNvSpPr>
            <a:spLocks noChangeAspect="1"/>
          </p:cNvSpPr>
          <p:nvPr/>
        </p:nvSpPr>
        <p:spPr>
          <a:xfrm>
            <a:off x="7133575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4" name="Elipsa 203"/>
          <p:cNvSpPr>
            <a:spLocks noChangeAspect="1"/>
          </p:cNvSpPr>
          <p:nvPr/>
        </p:nvSpPr>
        <p:spPr>
          <a:xfrm>
            <a:off x="7133560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5" name="Elipsa 204"/>
          <p:cNvSpPr>
            <a:spLocks noChangeAspect="1"/>
          </p:cNvSpPr>
          <p:nvPr/>
        </p:nvSpPr>
        <p:spPr>
          <a:xfrm>
            <a:off x="7133560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6" name="Elipsa 205"/>
          <p:cNvSpPr>
            <a:spLocks noChangeAspect="1"/>
          </p:cNvSpPr>
          <p:nvPr/>
        </p:nvSpPr>
        <p:spPr>
          <a:xfrm>
            <a:off x="7133560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07" name="Łącznik prostoliniowy 206"/>
          <p:cNvCxnSpPr/>
          <p:nvPr/>
        </p:nvCxnSpPr>
        <p:spPr>
          <a:xfrm>
            <a:off x="6483200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Łącznik prostoliniowy 207"/>
          <p:cNvCxnSpPr/>
          <p:nvPr/>
        </p:nvCxnSpPr>
        <p:spPr>
          <a:xfrm>
            <a:off x="6485488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Łącznik prostoliniowy 208"/>
          <p:cNvCxnSpPr/>
          <p:nvPr/>
        </p:nvCxnSpPr>
        <p:spPr>
          <a:xfrm flipV="1">
            <a:off x="6516962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Łącznik prostoliniowy 209"/>
          <p:cNvCxnSpPr/>
          <p:nvPr/>
        </p:nvCxnSpPr>
        <p:spPr>
          <a:xfrm flipV="1">
            <a:off x="6502740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Łącznik prostoliniowy 210"/>
          <p:cNvCxnSpPr>
            <a:endCxn id="203" idx="3"/>
          </p:cNvCxnSpPr>
          <p:nvPr/>
        </p:nvCxnSpPr>
        <p:spPr>
          <a:xfrm flipV="1">
            <a:off x="6485488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Łącznik prostoliniowy 211"/>
          <p:cNvCxnSpPr/>
          <p:nvPr/>
        </p:nvCxnSpPr>
        <p:spPr>
          <a:xfrm>
            <a:off x="6443502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Łącznik prostoliniowy 212"/>
          <p:cNvCxnSpPr/>
          <p:nvPr/>
        </p:nvCxnSpPr>
        <p:spPr>
          <a:xfrm>
            <a:off x="6434876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Łącznik prostoliniowy 213"/>
          <p:cNvCxnSpPr/>
          <p:nvPr/>
        </p:nvCxnSpPr>
        <p:spPr>
          <a:xfrm>
            <a:off x="6485503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pole tekstowe 214"/>
          <p:cNvSpPr txBox="1"/>
          <p:nvPr/>
        </p:nvSpPr>
        <p:spPr>
          <a:xfrm>
            <a:off x="6771232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16" name="pole tekstowe 215"/>
          <p:cNvSpPr txBox="1"/>
          <p:nvPr/>
        </p:nvSpPr>
        <p:spPr>
          <a:xfrm>
            <a:off x="6666208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17" name="pole tekstowe 216"/>
          <p:cNvSpPr txBox="1"/>
          <p:nvPr/>
        </p:nvSpPr>
        <p:spPr>
          <a:xfrm>
            <a:off x="6890442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18" name="pole tekstowe 217"/>
          <p:cNvSpPr txBox="1"/>
          <p:nvPr/>
        </p:nvSpPr>
        <p:spPr>
          <a:xfrm>
            <a:off x="6656692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19" name="pole tekstowe 218"/>
          <p:cNvSpPr txBox="1"/>
          <p:nvPr/>
        </p:nvSpPr>
        <p:spPr>
          <a:xfrm>
            <a:off x="6522192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20" name="pole tekstowe 219"/>
          <p:cNvSpPr txBox="1"/>
          <p:nvPr/>
        </p:nvSpPr>
        <p:spPr>
          <a:xfrm>
            <a:off x="655520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21" name="pole tekstowe 220"/>
          <p:cNvSpPr txBox="1"/>
          <p:nvPr/>
        </p:nvSpPr>
        <p:spPr>
          <a:xfrm>
            <a:off x="6915248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22" name="pole tekstowe 221"/>
          <p:cNvSpPr txBox="1"/>
          <p:nvPr/>
        </p:nvSpPr>
        <p:spPr>
          <a:xfrm>
            <a:off x="6627216" y="49817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43" name="pole tekstowe 242"/>
          <p:cNvSpPr txBox="1"/>
          <p:nvPr/>
        </p:nvSpPr>
        <p:spPr>
          <a:xfrm>
            <a:off x="336164" y="1772816"/>
            <a:ext cx="891591" cy="5316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stan </a:t>
            </a:r>
          </a:p>
          <a:p>
            <a:pPr algn="ctr"/>
            <a:r>
              <a:rPr lang="pl-PL" sz="1600" dirty="0"/>
              <a:t>aktualny</a:t>
            </a:r>
          </a:p>
        </p:txBody>
      </p:sp>
      <p:cxnSp>
        <p:nvCxnSpPr>
          <p:cNvPr id="30" name="Łącznik prostoliniowy 29"/>
          <p:cNvCxnSpPr/>
          <p:nvPr/>
        </p:nvCxnSpPr>
        <p:spPr>
          <a:xfrm>
            <a:off x="1389994" y="2044148"/>
            <a:ext cx="30168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pole tekstowe 243"/>
          <p:cNvSpPr txBox="1"/>
          <p:nvPr/>
        </p:nvSpPr>
        <p:spPr>
          <a:xfrm>
            <a:off x="1043608" y="4386590"/>
            <a:ext cx="798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wejście</a:t>
            </a:r>
          </a:p>
        </p:txBody>
      </p:sp>
      <p:sp>
        <p:nvSpPr>
          <p:cNvPr id="245" name="pole tekstowe 244"/>
          <p:cNvSpPr txBox="1"/>
          <p:nvPr/>
        </p:nvSpPr>
        <p:spPr>
          <a:xfrm>
            <a:off x="7527630" y="4386590"/>
            <a:ext cx="7918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wyjście</a:t>
            </a:r>
          </a:p>
        </p:txBody>
      </p:sp>
      <p:sp>
        <p:nvSpPr>
          <p:cNvPr id="246" name="pole tekstowe 245"/>
          <p:cNvSpPr txBox="1"/>
          <p:nvPr/>
        </p:nvSpPr>
        <p:spPr>
          <a:xfrm>
            <a:off x="6357925" y="3789040"/>
            <a:ext cx="15984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pierwszy bit pary</a:t>
            </a:r>
          </a:p>
        </p:txBody>
      </p:sp>
      <p:sp>
        <p:nvSpPr>
          <p:cNvPr id="247" name="pole tekstowe 246"/>
          <p:cNvSpPr txBox="1"/>
          <p:nvPr/>
        </p:nvSpPr>
        <p:spPr>
          <a:xfrm>
            <a:off x="6318166" y="4818638"/>
            <a:ext cx="13013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/>
              <a:t>drugi bit pary</a:t>
            </a:r>
          </a:p>
        </p:txBody>
      </p:sp>
      <p:cxnSp>
        <p:nvCxnSpPr>
          <p:cNvPr id="225" name="Łącznik prostoliniowy 224"/>
          <p:cNvCxnSpPr/>
          <p:nvPr/>
        </p:nvCxnSpPr>
        <p:spPr>
          <a:xfrm>
            <a:off x="6516216" y="6318612"/>
            <a:ext cx="2088232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Łącznik prostoliniowy 225"/>
          <p:cNvCxnSpPr/>
          <p:nvPr/>
        </p:nvCxnSpPr>
        <p:spPr>
          <a:xfrm>
            <a:off x="6595051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Łącznik prostoliniowy 226"/>
          <p:cNvCxnSpPr/>
          <p:nvPr/>
        </p:nvCxnSpPr>
        <p:spPr>
          <a:xfrm>
            <a:off x="6876256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Łącznik prostoliniowy 227"/>
          <p:cNvCxnSpPr/>
          <p:nvPr/>
        </p:nvCxnSpPr>
        <p:spPr>
          <a:xfrm>
            <a:off x="7164288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Łącznik prostoliniowy 228"/>
          <p:cNvCxnSpPr/>
          <p:nvPr/>
        </p:nvCxnSpPr>
        <p:spPr>
          <a:xfrm>
            <a:off x="7452320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Łącznik prostoliniowy 229"/>
          <p:cNvCxnSpPr/>
          <p:nvPr/>
        </p:nvCxnSpPr>
        <p:spPr>
          <a:xfrm>
            <a:off x="7740352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Łącznik prostoliniowy 230"/>
          <p:cNvCxnSpPr/>
          <p:nvPr/>
        </p:nvCxnSpPr>
        <p:spPr>
          <a:xfrm>
            <a:off x="8028384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Łącznik prostoliniowy 231"/>
          <p:cNvCxnSpPr/>
          <p:nvPr/>
        </p:nvCxnSpPr>
        <p:spPr>
          <a:xfrm>
            <a:off x="8316416" y="6318612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pole tekstowe 232"/>
          <p:cNvSpPr txBox="1"/>
          <p:nvPr/>
        </p:nvSpPr>
        <p:spPr>
          <a:xfrm>
            <a:off x="6372200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00</a:t>
            </a:r>
          </a:p>
        </p:txBody>
      </p:sp>
      <p:sp>
        <p:nvSpPr>
          <p:cNvPr id="234" name="pole tekstowe 233"/>
          <p:cNvSpPr txBox="1"/>
          <p:nvPr/>
        </p:nvSpPr>
        <p:spPr>
          <a:xfrm>
            <a:off x="8364963" y="6318612"/>
            <a:ext cx="5275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czas</a:t>
            </a:r>
          </a:p>
        </p:txBody>
      </p:sp>
      <p:sp>
        <p:nvSpPr>
          <p:cNvPr id="202" name="pole tekstowe 201"/>
          <p:cNvSpPr txBox="1"/>
          <p:nvPr/>
        </p:nvSpPr>
        <p:spPr>
          <a:xfrm>
            <a:off x="6659928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10</a:t>
            </a:r>
          </a:p>
        </p:txBody>
      </p:sp>
      <p:sp>
        <p:nvSpPr>
          <p:cNvPr id="3" name="Elipsa 2"/>
          <p:cNvSpPr>
            <a:spLocks noChangeAspect="1"/>
          </p:cNvSpPr>
          <p:nvPr/>
        </p:nvSpPr>
        <p:spPr>
          <a:xfrm>
            <a:off x="3422160" y="1338480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5" name="pole tekstowe 234"/>
          <p:cNvSpPr txBox="1"/>
          <p:nvPr/>
        </p:nvSpPr>
        <p:spPr>
          <a:xfrm>
            <a:off x="5868144" y="39330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36" name="pole tekstowe 235"/>
          <p:cNvSpPr txBox="1"/>
          <p:nvPr/>
        </p:nvSpPr>
        <p:spPr>
          <a:xfrm>
            <a:off x="6934312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10</a:t>
            </a:r>
          </a:p>
        </p:txBody>
      </p:sp>
      <p:sp>
        <p:nvSpPr>
          <p:cNvPr id="127" name="Elipsa 126"/>
          <p:cNvSpPr>
            <a:spLocks noChangeAspect="1"/>
          </p:cNvSpPr>
          <p:nvPr/>
        </p:nvSpPr>
        <p:spPr>
          <a:xfrm>
            <a:off x="4860032" y="1986537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8" name="Elipsa 127"/>
          <p:cNvSpPr>
            <a:spLocks noChangeAspect="1"/>
          </p:cNvSpPr>
          <p:nvPr/>
        </p:nvSpPr>
        <p:spPr>
          <a:xfrm>
            <a:off x="4860032" y="2634609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Elipsa 8"/>
          <p:cNvSpPr>
            <a:spLocks noChangeAspect="1"/>
          </p:cNvSpPr>
          <p:nvPr/>
        </p:nvSpPr>
        <p:spPr>
          <a:xfrm>
            <a:off x="4142240" y="2634624"/>
            <a:ext cx="146304" cy="1463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4" name="pole tekstowe 223"/>
          <p:cNvSpPr txBox="1"/>
          <p:nvPr/>
        </p:nvSpPr>
        <p:spPr>
          <a:xfrm>
            <a:off x="7249640" y="5949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00</a:t>
            </a:r>
          </a:p>
        </p:txBody>
      </p:sp>
      <p:sp>
        <p:nvSpPr>
          <p:cNvPr id="223" name="pole tekstowe 222"/>
          <p:cNvSpPr txBox="1"/>
          <p:nvPr/>
        </p:nvSpPr>
        <p:spPr>
          <a:xfrm>
            <a:off x="5868144" y="47878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0</a:t>
            </a:r>
          </a:p>
        </p:txBody>
      </p:sp>
      <p:sp>
        <p:nvSpPr>
          <p:cNvPr id="237" name="Elipsa 236"/>
          <p:cNvSpPr>
            <a:spLocks noChangeAspect="1"/>
          </p:cNvSpPr>
          <p:nvPr/>
        </p:nvSpPr>
        <p:spPr>
          <a:xfrm>
            <a:off x="7862987" y="692711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8" name="Elipsa 237"/>
          <p:cNvSpPr>
            <a:spLocks noChangeAspect="1"/>
          </p:cNvSpPr>
          <p:nvPr/>
        </p:nvSpPr>
        <p:spPr>
          <a:xfrm>
            <a:off x="7862972" y="1338480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9" name="Elipsa 238"/>
          <p:cNvSpPr>
            <a:spLocks noChangeAspect="1"/>
          </p:cNvSpPr>
          <p:nvPr/>
        </p:nvSpPr>
        <p:spPr>
          <a:xfrm>
            <a:off x="7862972" y="1986552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0" name="Elipsa 239"/>
          <p:cNvSpPr>
            <a:spLocks noChangeAspect="1"/>
          </p:cNvSpPr>
          <p:nvPr/>
        </p:nvSpPr>
        <p:spPr>
          <a:xfrm>
            <a:off x="7862972" y="2634624"/>
            <a:ext cx="146304" cy="1463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41" name="Łącznik prostoliniowy 240"/>
          <p:cNvCxnSpPr/>
          <p:nvPr/>
        </p:nvCxnSpPr>
        <p:spPr>
          <a:xfrm>
            <a:off x="7212612" y="764704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Łącznik prostoliniowy 241"/>
          <p:cNvCxnSpPr/>
          <p:nvPr/>
        </p:nvCxnSpPr>
        <p:spPr>
          <a:xfrm>
            <a:off x="7214900" y="2708920"/>
            <a:ext cx="72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Łącznik prostoliniowy 247"/>
          <p:cNvCxnSpPr/>
          <p:nvPr/>
        </p:nvCxnSpPr>
        <p:spPr>
          <a:xfrm flipV="1">
            <a:off x="7246374" y="142328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Łącznik prostoliniowy 248"/>
          <p:cNvCxnSpPr/>
          <p:nvPr/>
        </p:nvCxnSpPr>
        <p:spPr>
          <a:xfrm flipV="1">
            <a:off x="7232152" y="2060848"/>
            <a:ext cx="668354" cy="628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Łącznik prostoliniowy 249"/>
          <p:cNvCxnSpPr>
            <a:endCxn id="237" idx="3"/>
          </p:cNvCxnSpPr>
          <p:nvPr/>
        </p:nvCxnSpPr>
        <p:spPr>
          <a:xfrm flipV="1">
            <a:off x="7214900" y="817589"/>
            <a:ext cx="669513" cy="1171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Łącznik prostoliniowy 250"/>
          <p:cNvCxnSpPr/>
          <p:nvPr/>
        </p:nvCxnSpPr>
        <p:spPr>
          <a:xfrm>
            <a:off x="7214915" y="764704"/>
            <a:ext cx="720065" cy="645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pole tekstowe 251"/>
          <p:cNvSpPr txBox="1"/>
          <p:nvPr/>
        </p:nvSpPr>
        <p:spPr>
          <a:xfrm>
            <a:off x="7500644" y="12687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sp>
        <p:nvSpPr>
          <p:cNvPr id="253" name="pole tekstowe 252"/>
          <p:cNvSpPr txBox="1"/>
          <p:nvPr/>
        </p:nvSpPr>
        <p:spPr>
          <a:xfrm>
            <a:off x="7395620" y="71418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54" name="pole tekstowe 253"/>
          <p:cNvSpPr txBox="1"/>
          <p:nvPr/>
        </p:nvSpPr>
        <p:spPr>
          <a:xfrm>
            <a:off x="7619854" y="158384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55" name="pole tekstowe 254"/>
          <p:cNvSpPr txBox="1"/>
          <p:nvPr/>
        </p:nvSpPr>
        <p:spPr>
          <a:xfrm>
            <a:off x="7386104" y="244215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01</a:t>
            </a:r>
          </a:p>
        </p:txBody>
      </p:sp>
      <p:sp>
        <p:nvSpPr>
          <p:cNvPr id="256" name="pole tekstowe 255"/>
          <p:cNvSpPr txBox="1"/>
          <p:nvPr/>
        </p:nvSpPr>
        <p:spPr>
          <a:xfrm>
            <a:off x="7251604" y="11462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11</a:t>
            </a:r>
          </a:p>
        </p:txBody>
      </p:sp>
      <p:sp>
        <p:nvSpPr>
          <p:cNvPr id="257" name="pole tekstowe 256"/>
          <p:cNvSpPr txBox="1"/>
          <p:nvPr/>
        </p:nvSpPr>
        <p:spPr>
          <a:xfrm>
            <a:off x="728462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58" name="pole tekstowe 257"/>
          <p:cNvSpPr txBox="1"/>
          <p:nvPr/>
        </p:nvSpPr>
        <p:spPr>
          <a:xfrm>
            <a:off x="7644660" y="213285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10</a:t>
            </a:r>
          </a:p>
        </p:txBody>
      </p:sp>
      <p:sp>
        <p:nvSpPr>
          <p:cNvPr id="259" name="pole tekstowe 258"/>
          <p:cNvSpPr txBox="1"/>
          <p:nvPr/>
        </p:nvSpPr>
        <p:spPr>
          <a:xfrm>
            <a:off x="7356628" y="49817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00</a:t>
            </a:r>
          </a:p>
        </p:txBody>
      </p:sp>
      <p:cxnSp>
        <p:nvCxnSpPr>
          <p:cNvPr id="260" name="Łącznik prostoliniowy 259"/>
          <p:cNvCxnSpPr/>
          <p:nvPr/>
        </p:nvCxnSpPr>
        <p:spPr>
          <a:xfrm>
            <a:off x="7172914" y="1398862"/>
            <a:ext cx="771806" cy="669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Łącznik prostoliniowy 260"/>
          <p:cNvCxnSpPr/>
          <p:nvPr/>
        </p:nvCxnSpPr>
        <p:spPr>
          <a:xfrm>
            <a:off x="7164288" y="1390236"/>
            <a:ext cx="793232" cy="136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Prostokąt zaokrąglony 261"/>
          <p:cNvSpPr/>
          <p:nvPr/>
        </p:nvSpPr>
        <p:spPr>
          <a:xfrm>
            <a:off x="4058428" y="6237312"/>
            <a:ext cx="1771018" cy="41985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>
                <a:solidFill>
                  <a:schemeClr val="accent1">
                    <a:lumMod val="50000"/>
                  </a:schemeClr>
                </a:solidFill>
              </a:rPr>
              <a:t>Krok 8</a:t>
            </a:r>
          </a:p>
        </p:txBody>
      </p:sp>
    </p:spTree>
    <p:extLst>
      <p:ext uri="{BB962C8B-B14F-4D97-AF65-F5344CB8AC3E}">
        <p14:creationId xmlns:p14="http://schemas.microsoft.com/office/powerpoint/2010/main" val="52131717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1456</Words>
  <Application>Microsoft Office PowerPoint</Application>
  <PresentationFormat>Pokaz na ekranie (4:3)</PresentationFormat>
  <Paragraphs>1306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Sławomir Kula</dc:creator>
  <cp:lastModifiedBy>Piwowarska Elżbieta</cp:lastModifiedBy>
  <cp:revision>2</cp:revision>
  <dcterms:created xsi:type="dcterms:W3CDTF">2019-09-22T12:16:49Z</dcterms:created>
  <dcterms:modified xsi:type="dcterms:W3CDTF">2021-08-26T16:04:08Z</dcterms:modified>
</cp:coreProperties>
</file>